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6" r:id="rId3"/>
    <p:sldId id="277" r:id="rId4"/>
    <p:sldId id="267" r:id="rId5"/>
    <p:sldId id="256" r:id="rId6"/>
    <p:sldId id="269" r:id="rId7"/>
    <p:sldId id="257" r:id="rId8"/>
    <p:sldId id="258" r:id="rId9"/>
    <p:sldId id="259" r:id="rId10"/>
    <p:sldId id="260" r:id="rId11"/>
    <p:sldId id="261" r:id="rId12"/>
    <p:sldId id="268" r:id="rId13"/>
    <p:sldId id="262" r:id="rId14"/>
    <p:sldId id="263" r:id="rId15"/>
    <p:sldId id="275" r:id="rId16"/>
    <p:sldId id="264" r:id="rId17"/>
    <p:sldId id="265" r:id="rId18"/>
    <p:sldId id="274"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99" autoAdjust="0"/>
  </p:normalViewPr>
  <p:slideViewPr>
    <p:cSldViewPr>
      <p:cViewPr varScale="1">
        <p:scale>
          <a:sx n="101" d="100"/>
          <a:sy n="101" d="100"/>
        </p:scale>
        <p:origin x="-1200" y="-90"/>
      </p:cViewPr>
      <p:guideLst>
        <p:guide orient="horz" pos="2160"/>
        <p:guide pos="2880"/>
      </p:guideLst>
    </p:cSldViewPr>
  </p:slideViewPr>
  <p:notesTextViewPr>
    <p:cViewPr>
      <p:scale>
        <a:sx n="1" d="1"/>
        <a:sy n="1" d="1"/>
      </p:scale>
      <p:origin x="0" y="0"/>
    </p:cViewPr>
  </p:notesTextViewPr>
  <p:sorterViewPr>
    <p:cViewPr>
      <p:scale>
        <a:sx n="100" d="100"/>
        <a:sy n="100" d="100"/>
      </p:scale>
      <p:origin x="0" y="2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8DAAA4-4A5F-4864-9158-C58AE460B777}" type="doc">
      <dgm:prSet loTypeId="urn:microsoft.com/office/officeart/2005/8/layout/venn1" loCatId="relationship" qsTypeId="urn:microsoft.com/office/officeart/2005/8/quickstyle/simple1" qsCatId="simple" csTypeId="urn:microsoft.com/office/officeart/2005/8/colors/accent1_2" csCatId="accent1" phldr="1"/>
      <dgm:spPr/>
    </dgm:pt>
    <dgm:pt modelId="{97E48DDD-3F63-417F-9EF4-24CE568D152F}">
      <dgm:prSet phldrT="[Texte]"/>
      <dgm:spPr>
        <a:solidFill>
          <a:srgbClr val="FF0000"/>
        </a:solidFill>
        <a:ln>
          <a:solidFill>
            <a:srgbClr val="C00000"/>
          </a:solidFill>
        </a:ln>
      </dgm:spPr>
      <dgm:t>
        <a:bodyPr/>
        <a:lstStyle/>
        <a:p>
          <a:r>
            <a:rPr lang="fr-CH" dirty="0" smtClean="0"/>
            <a:t>A</a:t>
          </a:r>
          <a:endParaRPr lang="fr-CH" dirty="0"/>
        </a:p>
      </dgm:t>
    </dgm:pt>
    <dgm:pt modelId="{79834EF9-2D65-4545-B5C4-F8FAE0B73867}" type="parTrans" cxnId="{A8ED60C1-F7E8-46C0-8A39-845FE0B90376}">
      <dgm:prSet/>
      <dgm:spPr/>
      <dgm:t>
        <a:bodyPr/>
        <a:lstStyle/>
        <a:p>
          <a:endParaRPr lang="fr-CH"/>
        </a:p>
      </dgm:t>
    </dgm:pt>
    <dgm:pt modelId="{73F39159-6869-4036-B3FF-95A69B66D7D7}" type="sibTrans" cxnId="{A8ED60C1-F7E8-46C0-8A39-845FE0B90376}">
      <dgm:prSet/>
      <dgm:spPr/>
      <dgm:t>
        <a:bodyPr/>
        <a:lstStyle/>
        <a:p>
          <a:endParaRPr lang="fr-CH"/>
        </a:p>
      </dgm:t>
    </dgm:pt>
    <dgm:pt modelId="{B86D0C00-8D4A-4584-BD3E-3726BAFB7FC1}">
      <dgm:prSet phldrT="[Texte]"/>
      <dgm:spPr>
        <a:solidFill>
          <a:srgbClr val="FFC000">
            <a:alpha val="50000"/>
          </a:srgbClr>
        </a:solidFill>
        <a:ln>
          <a:solidFill>
            <a:srgbClr val="FFFF00"/>
          </a:solidFill>
        </a:ln>
      </dgm:spPr>
      <dgm:t>
        <a:bodyPr/>
        <a:lstStyle/>
        <a:p>
          <a:r>
            <a:rPr lang="fr-CH" dirty="0" smtClean="0"/>
            <a:t>C</a:t>
          </a:r>
          <a:endParaRPr lang="fr-CH" dirty="0"/>
        </a:p>
      </dgm:t>
    </dgm:pt>
    <dgm:pt modelId="{60FEDDEA-7BB7-4595-AF6D-80A76349C8E1}" type="parTrans" cxnId="{57EF3FFA-E332-450F-890E-ED289F8D187B}">
      <dgm:prSet/>
      <dgm:spPr/>
      <dgm:t>
        <a:bodyPr/>
        <a:lstStyle/>
        <a:p>
          <a:endParaRPr lang="fr-CH"/>
        </a:p>
      </dgm:t>
    </dgm:pt>
    <dgm:pt modelId="{FAE298BC-85EC-4AAA-9955-CA86D1B8D1B0}" type="sibTrans" cxnId="{57EF3FFA-E332-450F-890E-ED289F8D187B}">
      <dgm:prSet/>
      <dgm:spPr/>
      <dgm:t>
        <a:bodyPr/>
        <a:lstStyle/>
        <a:p>
          <a:endParaRPr lang="fr-CH"/>
        </a:p>
      </dgm:t>
    </dgm:pt>
    <dgm:pt modelId="{83514507-6E2B-43C6-8741-DC2AB036CD51}">
      <dgm:prSet phldrT="[Texte]"/>
      <dgm:spPr>
        <a:ln>
          <a:solidFill>
            <a:schemeClr val="tx2">
              <a:lumMod val="40000"/>
              <a:lumOff val="60000"/>
            </a:schemeClr>
          </a:solidFill>
        </a:ln>
      </dgm:spPr>
      <dgm:t>
        <a:bodyPr/>
        <a:lstStyle/>
        <a:p>
          <a:r>
            <a:rPr lang="fr-CH" dirty="0" smtClean="0"/>
            <a:t>B</a:t>
          </a:r>
          <a:endParaRPr lang="fr-CH" dirty="0"/>
        </a:p>
      </dgm:t>
    </dgm:pt>
    <dgm:pt modelId="{6001C1DA-9A4A-4DC5-A346-2738F39E2D88}" type="parTrans" cxnId="{5C809839-23A0-4989-B9F6-20DE458D83CF}">
      <dgm:prSet/>
      <dgm:spPr/>
      <dgm:t>
        <a:bodyPr/>
        <a:lstStyle/>
        <a:p>
          <a:endParaRPr lang="fr-CH"/>
        </a:p>
      </dgm:t>
    </dgm:pt>
    <dgm:pt modelId="{89642270-FB66-46B3-941E-A73793555A6E}" type="sibTrans" cxnId="{5C809839-23A0-4989-B9F6-20DE458D83CF}">
      <dgm:prSet/>
      <dgm:spPr/>
      <dgm:t>
        <a:bodyPr/>
        <a:lstStyle/>
        <a:p>
          <a:endParaRPr lang="fr-CH"/>
        </a:p>
      </dgm:t>
    </dgm:pt>
    <dgm:pt modelId="{D5696B73-4BB7-4CB2-9FA2-89930D9A06C5}" type="pres">
      <dgm:prSet presAssocID="{358DAAA4-4A5F-4864-9158-C58AE460B777}" presName="compositeShape" presStyleCnt="0">
        <dgm:presLayoutVars>
          <dgm:chMax val="7"/>
          <dgm:dir/>
          <dgm:resizeHandles val="exact"/>
        </dgm:presLayoutVars>
      </dgm:prSet>
      <dgm:spPr/>
    </dgm:pt>
    <dgm:pt modelId="{73A0A82E-C9F6-4069-B31B-E863327F50F7}" type="pres">
      <dgm:prSet presAssocID="{97E48DDD-3F63-417F-9EF4-24CE568D152F}" presName="circ1" presStyleLbl="vennNode1" presStyleIdx="0" presStyleCnt="3"/>
      <dgm:spPr/>
      <dgm:t>
        <a:bodyPr/>
        <a:lstStyle/>
        <a:p>
          <a:endParaRPr lang="fr-CH"/>
        </a:p>
      </dgm:t>
    </dgm:pt>
    <dgm:pt modelId="{C4D377DA-EE56-4FFB-BE81-370C3F12C392}" type="pres">
      <dgm:prSet presAssocID="{97E48DDD-3F63-417F-9EF4-24CE568D152F}" presName="circ1Tx" presStyleLbl="revTx" presStyleIdx="0" presStyleCnt="0">
        <dgm:presLayoutVars>
          <dgm:chMax val="0"/>
          <dgm:chPref val="0"/>
          <dgm:bulletEnabled val="1"/>
        </dgm:presLayoutVars>
      </dgm:prSet>
      <dgm:spPr/>
      <dgm:t>
        <a:bodyPr/>
        <a:lstStyle/>
        <a:p>
          <a:endParaRPr lang="fr-CH"/>
        </a:p>
      </dgm:t>
    </dgm:pt>
    <dgm:pt modelId="{125AA618-FB83-48C6-868D-C067E66FDB4F}" type="pres">
      <dgm:prSet presAssocID="{B86D0C00-8D4A-4584-BD3E-3726BAFB7FC1}" presName="circ2" presStyleLbl="vennNode1" presStyleIdx="1" presStyleCnt="3"/>
      <dgm:spPr/>
      <dgm:t>
        <a:bodyPr/>
        <a:lstStyle/>
        <a:p>
          <a:endParaRPr lang="fr-CH"/>
        </a:p>
      </dgm:t>
    </dgm:pt>
    <dgm:pt modelId="{793E184A-5139-4004-8A05-38C99C4C8A4A}" type="pres">
      <dgm:prSet presAssocID="{B86D0C00-8D4A-4584-BD3E-3726BAFB7FC1}" presName="circ2Tx" presStyleLbl="revTx" presStyleIdx="0" presStyleCnt="0">
        <dgm:presLayoutVars>
          <dgm:chMax val="0"/>
          <dgm:chPref val="0"/>
          <dgm:bulletEnabled val="1"/>
        </dgm:presLayoutVars>
      </dgm:prSet>
      <dgm:spPr/>
      <dgm:t>
        <a:bodyPr/>
        <a:lstStyle/>
        <a:p>
          <a:endParaRPr lang="fr-CH"/>
        </a:p>
      </dgm:t>
    </dgm:pt>
    <dgm:pt modelId="{4932939D-A744-4DA0-92A0-BABDC825D035}" type="pres">
      <dgm:prSet presAssocID="{83514507-6E2B-43C6-8741-DC2AB036CD51}" presName="circ3" presStyleLbl="vennNode1" presStyleIdx="2" presStyleCnt="3"/>
      <dgm:spPr/>
      <dgm:t>
        <a:bodyPr/>
        <a:lstStyle/>
        <a:p>
          <a:endParaRPr lang="fr-CH"/>
        </a:p>
      </dgm:t>
    </dgm:pt>
    <dgm:pt modelId="{77188409-6CBF-4AF9-90BD-425F698A4E3A}" type="pres">
      <dgm:prSet presAssocID="{83514507-6E2B-43C6-8741-DC2AB036CD51}" presName="circ3Tx" presStyleLbl="revTx" presStyleIdx="0" presStyleCnt="0">
        <dgm:presLayoutVars>
          <dgm:chMax val="0"/>
          <dgm:chPref val="0"/>
          <dgm:bulletEnabled val="1"/>
        </dgm:presLayoutVars>
      </dgm:prSet>
      <dgm:spPr/>
      <dgm:t>
        <a:bodyPr/>
        <a:lstStyle/>
        <a:p>
          <a:endParaRPr lang="fr-CH"/>
        </a:p>
      </dgm:t>
    </dgm:pt>
  </dgm:ptLst>
  <dgm:cxnLst>
    <dgm:cxn modelId="{5C809839-23A0-4989-B9F6-20DE458D83CF}" srcId="{358DAAA4-4A5F-4864-9158-C58AE460B777}" destId="{83514507-6E2B-43C6-8741-DC2AB036CD51}" srcOrd="2" destOrd="0" parTransId="{6001C1DA-9A4A-4DC5-A346-2738F39E2D88}" sibTransId="{89642270-FB66-46B3-941E-A73793555A6E}"/>
    <dgm:cxn modelId="{D07E1A67-2AC5-4EDF-80CB-F1D10B4AFD3C}" type="presOf" srcId="{83514507-6E2B-43C6-8741-DC2AB036CD51}" destId="{4932939D-A744-4DA0-92A0-BABDC825D035}" srcOrd="0" destOrd="0" presId="urn:microsoft.com/office/officeart/2005/8/layout/venn1"/>
    <dgm:cxn modelId="{5DDB4A9A-929C-4A3A-90C8-3FB04BD3F1F4}" type="presOf" srcId="{97E48DDD-3F63-417F-9EF4-24CE568D152F}" destId="{C4D377DA-EE56-4FFB-BE81-370C3F12C392}" srcOrd="1" destOrd="0" presId="urn:microsoft.com/office/officeart/2005/8/layout/venn1"/>
    <dgm:cxn modelId="{82CCBA2F-F87D-4FAA-AFAB-47088ACD4DDE}" type="presOf" srcId="{358DAAA4-4A5F-4864-9158-C58AE460B777}" destId="{D5696B73-4BB7-4CB2-9FA2-89930D9A06C5}" srcOrd="0" destOrd="0" presId="urn:microsoft.com/office/officeart/2005/8/layout/venn1"/>
    <dgm:cxn modelId="{6863026E-7CC1-4534-84C2-3B1A3347CF52}" type="presOf" srcId="{B86D0C00-8D4A-4584-BD3E-3726BAFB7FC1}" destId="{125AA618-FB83-48C6-868D-C067E66FDB4F}" srcOrd="0" destOrd="0" presId="urn:microsoft.com/office/officeart/2005/8/layout/venn1"/>
    <dgm:cxn modelId="{EBC49F63-3BBD-417D-B8BC-110FD394E4E0}" type="presOf" srcId="{B86D0C00-8D4A-4584-BD3E-3726BAFB7FC1}" destId="{793E184A-5139-4004-8A05-38C99C4C8A4A}" srcOrd="1" destOrd="0" presId="urn:microsoft.com/office/officeart/2005/8/layout/venn1"/>
    <dgm:cxn modelId="{D2815FAA-A075-4973-886F-3815D120E87A}" type="presOf" srcId="{97E48DDD-3F63-417F-9EF4-24CE568D152F}" destId="{73A0A82E-C9F6-4069-B31B-E863327F50F7}" srcOrd="0" destOrd="0" presId="urn:microsoft.com/office/officeart/2005/8/layout/venn1"/>
    <dgm:cxn modelId="{A8ED60C1-F7E8-46C0-8A39-845FE0B90376}" srcId="{358DAAA4-4A5F-4864-9158-C58AE460B777}" destId="{97E48DDD-3F63-417F-9EF4-24CE568D152F}" srcOrd="0" destOrd="0" parTransId="{79834EF9-2D65-4545-B5C4-F8FAE0B73867}" sibTransId="{73F39159-6869-4036-B3FF-95A69B66D7D7}"/>
    <dgm:cxn modelId="{57EF3FFA-E332-450F-890E-ED289F8D187B}" srcId="{358DAAA4-4A5F-4864-9158-C58AE460B777}" destId="{B86D0C00-8D4A-4584-BD3E-3726BAFB7FC1}" srcOrd="1" destOrd="0" parTransId="{60FEDDEA-7BB7-4595-AF6D-80A76349C8E1}" sibTransId="{FAE298BC-85EC-4AAA-9955-CA86D1B8D1B0}"/>
    <dgm:cxn modelId="{392AF2A9-A1EE-4783-95AF-FA71F1DFDFAA}" type="presOf" srcId="{83514507-6E2B-43C6-8741-DC2AB036CD51}" destId="{77188409-6CBF-4AF9-90BD-425F698A4E3A}" srcOrd="1" destOrd="0" presId="urn:microsoft.com/office/officeart/2005/8/layout/venn1"/>
    <dgm:cxn modelId="{46750BBA-752A-43C2-A5AA-F30FD63CC96D}" type="presParOf" srcId="{D5696B73-4BB7-4CB2-9FA2-89930D9A06C5}" destId="{73A0A82E-C9F6-4069-B31B-E863327F50F7}" srcOrd="0" destOrd="0" presId="urn:microsoft.com/office/officeart/2005/8/layout/venn1"/>
    <dgm:cxn modelId="{71EC20FA-A5EE-42F9-A8CA-B5E40CF98ED5}" type="presParOf" srcId="{D5696B73-4BB7-4CB2-9FA2-89930D9A06C5}" destId="{C4D377DA-EE56-4FFB-BE81-370C3F12C392}" srcOrd="1" destOrd="0" presId="urn:microsoft.com/office/officeart/2005/8/layout/venn1"/>
    <dgm:cxn modelId="{1BF02B4D-737F-4E25-A7B1-07C5C9D2CBAD}" type="presParOf" srcId="{D5696B73-4BB7-4CB2-9FA2-89930D9A06C5}" destId="{125AA618-FB83-48C6-868D-C067E66FDB4F}" srcOrd="2" destOrd="0" presId="urn:microsoft.com/office/officeart/2005/8/layout/venn1"/>
    <dgm:cxn modelId="{073F75F8-447D-4E9F-8352-8C1809D5DE94}" type="presParOf" srcId="{D5696B73-4BB7-4CB2-9FA2-89930D9A06C5}" destId="{793E184A-5139-4004-8A05-38C99C4C8A4A}" srcOrd="3" destOrd="0" presId="urn:microsoft.com/office/officeart/2005/8/layout/venn1"/>
    <dgm:cxn modelId="{6A6F803B-32A1-48E4-8E00-3D9FC9B5D2DD}" type="presParOf" srcId="{D5696B73-4BB7-4CB2-9FA2-89930D9A06C5}" destId="{4932939D-A744-4DA0-92A0-BABDC825D035}" srcOrd="4" destOrd="0" presId="urn:microsoft.com/office/officeart/2005/8/layout/venn1"/>
    <dgm:cxn modelId="{01444891-EED8-4957-891D-B763EB203C08}" type="presParOf" srcId="{D5696B73-4BB7-4CB2-9FA2-89930D9A06C5}" destId="{77188409-6CBF-4AF9-90BD-425F698A4E3A}"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ECC39D-8782-4949-A75C-EBA31F51780E}"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fr-CH"/>
        </a:p>
      </dgm:t>
    </dgm:pt>
    <dgm:pt modelId="{A1634C79-51E1-4E72-943B-D4EA990C82C8}">
      <dgm:prSet phldrT="[Texte]"/>
      <dgm:spPr>
        <a:solidFill>
          <a:srgbClr val="00B050"/>
        </a:solidFill>
      </dgm:spPr>
      <dgm:t>
        <a:bodyPr/>
        <a:lstStyle/>
        <a:p>
          <a:r>
            <a:rPr lang="fr-CH" dirty="0" smtClean="0"/>
            <a:t>A</a:t>
          </a:r>
          <a:endParaRPr lang="fr-CH" dirty="0"/>
        </a:p>
      </dgm:t>
    </dgm:pt>
    <dgm:pt modelId="{CDB1026B-59D7-4819-8F6E-B3C8E49ABDC7}" type="parTrans" cxnId="{C6336DFC-CCA8-4E67-B5ED-1556D5E364CC}">
      <dgm:prSet/>
      <dgm:spPr/>
      <dgm:t>
        <a:bodyPr/>
        <a:lstStyle/>
        <a:p>
          <a:endParaRPr lang="fr-CH"/>
        </a:p>
      </dgm:t>
    </dgm:pt>
    <dgm:pt modelId="{383A12B9-F185-458E-A697-FA9BA5B249E2}" type="sibTrans" cxnId="{C6336DFC-CCA8-4E67-B5ED-1556D5E364CC}">
      <dgm:prSet/>
      <dgm:spPr/>
      <dgm:t>
        <a:bodyPr/>
        <a:lstStyle/>
        <a:p>
          <a:endParaRPr lang="fr-CH"/>
        </a:p>
      </dgm:t>
    </dgm:pt>
    <dgm:pt modelId="{16F29160-EAD4-4164-BCE7-DB968A2AA68C}">
      <dgm:prSet phldrT="[Texte]"/>
      <dgm:spPr>
        <a:solidFill>
          <a:srgbClr val="00B0F0"/>
        </a:solidFill>
      </dgm:spPr>
      <dgm:t>
        <a:bodyPr/>
        <a:lstStyle/>
        <a:p>
          <a:r>
            <a:rPr lang="fr-CH" dirty="0" smtClean="0"/>
            <a:t>AB</a:t>
          </a:r>
          <a:endParaRPr lang="fr-CH" dirty="0"/>
        </a:p>
      </dgm:t>
    </dgm:pt>
    <dgm:pt modelId="{C55839D7-D55A-4667-A829-477267253C94}" type="parTrans" cxnId="{F0AF45F9-9163-4BEC-A3D9-ED2E242C9946}">
      <dgm:prSet/>
      <dgm:spPr/>
      <dgm:t>
        <a:bodyPr/>
        <a:lstStyle/>
        <a:p>
          <a:endParaRPr lang="fr-CH"/>
        </a:p>
      </dgm:t>
    </dgm:pt>
    <dgm:pt modelId="{0157323F-3AF8-4CD0-8ADE-85710B286571}" type="sibTrans" cxnId="{F0AF45F9-9163-4BEC-A3D9-ED2E242C9946}">
      <dgm:prSet/>
      <dgm:spPr/>
      <dgm:t>
        <a:bodyPr/>
        <a:lstStyle/>
        <a:p>
          <a:endParaRPr lang="fr-CH"/>
        </a:p>
      </dgm:t>
    </dgm:pt>
    <dgm:pt modelId="{E09A43C2-841F-46C0-9104-83F695F6A9CA}">
      <dgm:prSet phldrT="[Texte]"/>
      <dgm:spPr/>
      <dgm:t>
        <a:bodyPr/>
        <a:lstStyle/>
        <a:p>
          <a:r>
            <a:rPr lang="fr-CH" dirty="0" smtClean="0"/>
            <a:t>ABD</a:t>
          </a:r>
          <a:endParaRPr lang="fr-CH" dirty="0"/>
        </a:p>
      </dgm:t>
    </dgm:pt>
    <dgm:pt modelId="{E73C2202-FCBC-4E63-95A5-46FF7380DE31}" type="parTrans" cxnId="{0DB1F7E2-5D12-47B6-9EFE-E49877B005F5}">
      <dgm:prSet/>
      <dgm:spPr/>
      <dgm:t>
        <a:bodyPr/>
        <a:lstStyle/>
        <a:p>
          <a:endParaRPr lang="fr-CH"/>
        </a:p>
      </dgm:t>
    </dgm:pt>
    <dgm:pt modelId="{C0032B0F-03EF-4440-BE9E-A34385DFC2BB}" type="sibTrans" cxnId="{0DB1F7E2-5D12-47B6-9EFE-E49877B005F5}">
      <dgm:prSet/>
      <dgm:spPr/>
      <dgm:t>
        <a:bodyPr/>
        <a:lstStyle/>
        <a:p>
          <a:endParaRPr lang="fr-CH"/>
        </a:p>
      </dgm:t>
    </dgm:pt>
    <dgm:pt modelId="{6DF3A1FA-A2C2-42E6-A267-D775599889FB}">
      <dgm:prSet phldrT="[Texte]"/>
      <dgm:spPr/>
      <dgm:t>
        <a:bodyPr/>
        <a:lstStyle/>
        <a:p>
          <a:r>
            <a:rPr lang="fr-CH" dirty="0" smtClean="0"/>
            <a:t>ABE</a:t>
          </a:r>
          <a:endParaRPr lang="fr-CH" dirty="0"/>
        </a:p>
      </dgm:t>
    </dgm:pt>
    <dgm:pt modelId="{83EB1B46-BA59-413C-9E67-F79117507DF4}" type="parTrans" cxnId="{7028DAF1-BC68-4F08-A79B-0A76D7842F42}">
      <dgm:prSet/>
      <dgm:spPr/>
      <dgm:t>
        <a:bodyPr/>
        <a:lstStyle/>
        <a:p>
          <a:endParaRPr lang="fr-CH"/>
        </a:p>
      </dgm:t>
    </dgm:pt>
    <dgm:pt modelId="{9B3D68E5-E55C-44F1-AD1B-6E60E2C1A868}" type="sibTrans" cxnId="{7028DAF1-BC68-4F08-A79B-0A76D7842F42}">
      <dgm:prSet/>
      <dgm:spPr/>
      <dgm:t>
        <a:bodyPr/>
        <a:lstStyle/>
        <a:p>
          <a:endParaRPr lang="fr-CH"/>
        </a:p>
      </dgm:t>
    </dgm:pt>
    <dgm:pt modelId="{9A98EC4E-E9A1-46D4-924C-F436D2F8413F}">
      <dgm:prSet phldrT="[Texte]"/>
      <dgm:spPr>
        <a:solidFill>
          <a:srgbClr val="00B0F0"/>
        </a:solidFill>
      </dgm:spPr>
      <dgm:t>
        <a:bodyPr/>
        <a:lstStyle/>
        <a:p>
          <a:r>
            <a:rPr lang="fr-CH" dirty="0" smtClean="0"/>
            <a:t>AC</a:t>
          </a:r>
          <a:endParaRPr lang="fr-CH" dirty="0"/>
        </a:p>
      </dgm:t>
    </dgm:pt>
    <dgm:pt modelId="{64D01392-6DE1-44A0-9B81-07C07A03E24A}" type="parTrans" cxnId="{8B89132C-8A4F-45FA-AAEE-1E1A02661A13}">
      <dgm:prSet/>
      <dgm:spPr/>
      <dgm:t>
        <a:bodyPr/>
        <a:lstStyle/>
        <a:p>
          <a:endParaRPr lang="fr-CH"/>
        </a:p>
      </dgm:t>
    </dgm:pt>
    <dgm:pt modelId="{5350B6C7-F915-4F3B-85D2-764F2CD1725F}" type="sibTrans" cxnId="{8B89132C-8A4F-45FA-AAEE-1E1A02661A13}">
      <dgm:prSet/>
      <dgm:spPr/>
      <dgm:t>
        <a:bodyPr/>
        <a:lstStyle/>
        <a:p>
          <a:endParaRPr lang="fr-CH"/>
        </a:p>
      </dgm:t>
    </dgm:pt>
    <dgm:pt modelId="{AB482427-8554-4966-99C9-02CFDDFB1EF0}">
      <dgm:prSet phldrT="[Texte]"/>
      <dgm:spPr/>
      <dgm:t>
        <a:bodyPr/>
        <a:lstStyle/>
        <a:p>
          <a:r>
            <a:rPr lang="fr-CH" dirty="0" smtClean="0"/>
            <a:t>ACF</a:t>
          </a:r>
          <a:endParaRPr lang="fr-CH" dirty="0"/>
        </a:p>
      </dgm:t>
    </dgm:pt>
    <dgm:pt modelId="{4E18D97C-E5AC-4126-9A65-22E0213BBB10}" type="parTrans" cxnId="{4277137A-25EE-4BB1-8F81-AB7E5009CCE0}">
      <dgm:prSet/>
      <dgm:spPr/>
      <dgm:t>
        <a:bodyPr/>
        <a:lstStyle/>
        <a:p>
          <a:endParaRPr lang="fr-CH"/>
        </a:p>
      </dgm:t>
    </dgm:pt>
    <dgm:pt modelId="{9BD6499D-D779-4023-B514-384A717B52EF}" type="sibTrans" cxnId="{4277137A-25EE-4BB1-8F81-AB7E5009CCE0}">
      <dgm:prSet/>
      <dgm:spPr/>
      <dgm:t>
        <a:bodyPr/>
        <a:lstStyle/>
        <a:p>
          <a:endParaRPr lang="fr-CH"/>
        </a:p>
      </dgm:t>
    </dgm:pt>
    <dgm:pt modelId="{B530EEDC-29DA-4E3F-AB6A-605E04524371}">
      <dgm:prSet phldrT="[Texte]"/>
      <dgm:spPr/>
      <dgm:t>
        <a:bodyPr/>
        <a:lstStyle/>
        <a:p>
          <a:r>
            <a:rPr lang="fr-CH" dirty="0" smtClean="0"/>
            <a:t>Ressemblance</a:t>
          </a:r>
        </a:p>
        <a:p>
          <a:r>
            <a:rPr lang="fr-CH" dirty="0" smtClean="0"/>
            <a:t>générique</a:t>
          </a:r>
          <a:endParaRPr lang="fr-CH" dirty="0"/>
        </a:p>
      </dgm:t>
    </dgm:pt>
    <dgm:pt modelId="{3C87ACB9-9F0F-484B-9BCF-DE7DBD8DFFCC}" type="parTrans" cxnId="{A625E294-14B6-4A56-9D17-8516113A12A1}">
      <dgm:prSet/>
      <dgm:spPr/>
      <dgm:t>
        <a:bodyPr/>
        <a:lstStyle/>
        <a:p>
          <a:endParaRPr lang="fr-CH"/>
        </a:p>
      </dgm:t>
    </dgm:pt>
    <dgm:pt modelId="{5CEE3EBE-916B-43CA-9E1B-2F7050B71B46}" type="sibTrans" cxnId="{A625E294-14B6-4A56-9D17-8516113A12A1}">
      <dgm:prSet/>
      <dgm:spPr/>
      <dgm:t>
        <a:bodyPr/>
        <a:lstStyle/>
        <a:p>
          <a:endParaRPr lang="fr-CH"/>
        </a:p>
      </dgm:t>
    </dgm:pt>
    <dgm:pt modelId="{EE87008E-AFB7-4D7D-812F-E0CF7674EFD0}">
      <dgm:prSet phldrT="[Texte]"/>
      <dgm:spPr/>
      <dgm:t>
        <a:bodyPr/>
        <a:lstStyle/>
        <a:p>
          <a:r>
            <a:rPr lang="fr-CH" dirty="0" smtClean="0"/>
            <a:t>Différences</a:t>
          </a:r>
        </a:p>
        <a:p>
          <a:r>
            <a:rPr lang="fr-CH" dirty="0" smtClean="0"/>
            <a:t>génériques</a:t>
          </a:r>
          <a:endParaRPr lang="fr-CH" dirty="0"/>
        </a:p>
      </dgm:t>
    </dgm:pt>
    <dgm:pt modelId="{15E4D06F-8E2A-4DCE-BD7A-B982B4E95CA3}" type="parTrans" cxnId="{481B4B5B-1175-4E7A-BF7A-F897B1B65F57}">
      <dgm:prSet/>
      <dgm:spPr/>
      <dgm:t>
        <a:bodyPr/>
        <a:lstStyle/>
        <a:p>
          <a:endParaRPr lang="fr-CH"/>
        </a:p>
      </dgm:t>
    </dgm:pt>
    <dgm:pt modelId="{93FC7217-65D5-4439-BC33-084163E0EE77}" type="sibTrans" cxnId="{481B4B5B-1175-4E7A-BF7A-F897B1B65F57}">
      <dgm:prSet/>
      <dgm:spPr/>
      <dgm:t>
        <a:bodyPr/>
        <a:lstStyle/>
        <a:p>
          <a:endParaRPr lang="fr-CH"/>
        </a:p>
      </dgm:t>
    </dgm:pt>
    <dgm:pt modelId="{47319FED-20EE-4794-8DF0-A4A4E02DB88D}">
      <dgm:prSet phldrT="[Texte]"/>
      <dgm:spPr/>
      <dgm:t>
        <a:bodyPr/>
        <a:lstStyle/>
        <a:p>
          <a:r>
            <a:rPr lang="fr-CH" dirty="0" smtClean="0"/>
            <a:t>Différences</a:t>
          </a:r>
        </a:p>
        <a:p>
          <a:r>
            <a:rPr lang="fr-CH" dirty="0" smtClean="0"/>
            <a:t>spécifiques</a:t>
          </a:r>
          <a:endParaRPr lang="fr-CH" dirty="0"/>
        </a:p>
      </dgm:t>
    </dgm:pt>
    <dgm:pt modelId="{BBA9C46E-655E-46C3-844E-2D7799A24E53}" type="parTrans" cxnId="{FD7CD114-D0F7-4DB7-8B41-77C379255F53}">
      <dgm:prSet/>
      <dgm:spPr/>
      <dgm:t>
        <a:bodyPr/>
        <a:lstStyle/>
        <a:p>
          <a:endParaRPr lang="fr-CH"/>
        </a:p>
      </dgm:t>
    </dgm:pt>
    <dgm:pt modelId="{53B76941-1844-4D32-A736-04155EBDB64F}" type="sibTrans" cxnId="{FD7CD114-D0F7-4DB7-8B41-77C379255F53}">
      <dgm:prSet/>
      <dgm:spPr/>
      <dgm:t>
        <a:bodyPr/>
        <a:lstStyle/>
        <a:p>
          <a:endParaRPr lang="fr-CH"/>
        </a:p>
      </dgm:t>
    </dgm:pt>
    <dgm:pt modelId="{91F19963-2BC2-476C-B151-24EA8770CDDE}" type="pres">
      <dgm:prSet presAssocID="{19ECC39D-8782-4949-A75C-EBA31F51780E}" presName="mainComposite" presStyleCnt="0">
        <dgm:presLayoutVars>
          <dgm:chPref val="1"/>
          <dgm:dir/>
          <dgm:animOne val="branch"/>
          <dgm:animLvl val="lvl"/>
          <dgm:resizeHandles val="exact"/>
        </dgm:presLayoutVars>
      </dgm:prSet>
      <dgm:spPr/>
      <dgm:t>
        <a:bodyPr/>
        <a:lstStyle/>
        <a:p>
          <a:endParaRPr lang="fr-CH"/>
        </a:p>
      </dgm:t>
    </dgm:pt>
    <dgm:pt modelId="{523B44AD-E479-409A-BAB8-B23706969F74}" type="pres">
      <dgm:prSet presAssocID="{19ECC39D-8782-4949-A75C-EBA31F51780E}" presName="hierFlow" presStyleCnt="0"/>
      <dgm:spPr/>
    </dgm:pt>
    <dgm:pt modelId="{ABB4E7C5-9423-433A-AFCA-D48117BA664C}" type="pres">
      <dgm:prSet presAssocID="{19ECC39D-8782-4949-A75C-EBA31F51780E}" presName="firstBuf" presStyleCnt="0"/>
      <dgm:spPr/>
    </dgm:pt>
    <dgm:pt modelId="{FB1A51A5-E091-47C6-AFE3-10AC1421AD72}" type="pres">
      <dgm:prSet presAssocID="{19ECC39D-8782-4949-A75C-EBA31F51780E}" presName="hierChild1" presStyleCnt="0">
        <dgm:presLayoutVars>
          <dgm:chPref val="1"/>
          <dgm:animOne val="branch"/>
          <dgm:animLvl val="lvl"/>
        </dgm:presLayoutVars>
      </dgm:prSet>
      <dgm:spPr/>
    </dgm:pt>
    <dgm:pt modelId="{94E34057-4302-4043-AB5D-C2554E8B8CF4}" type="pres">
      <dgm:prSet presAssocID="{A1634C79-51E1-4E72-943B-D4EA990C82C8}" presName="Name14" presStyleCnt="0"/>
      <dgm:spPr/>
    </dgm:pt>
    <dgm:pt modelId="{2A9352CA-E95A-47C9-8634-4C9437A5FF4E}" type="pres">
      <dgm:prSet presAssocID="{A1634C79-51E1-4E72-943B-D4EA990C82C8}" presName="level1Shape" presStyleLbl="node0" presStyleIdx="0" presStyleCnt="1">
        <dgm:presLayoutVars>
          <dgm:chPref val="3"/>
        </dgm:presLayoutVars>
      </dgm:prSet>
      <dgm:spPr/>
      <dgm:t>
        <a:bodyPr/>
        <a:lstStyle/>
        <a:p>
          <a:endParaRPr lang="fr-CH"/>
        </a:p>
      </dgm:t>
    </dgm:pt>
    <dgm:pt modelId="{E6EA4A2D-2726-40E8-909A-F814A13E6193}" type="pres">
      <dgm:prSet presAssocID="{A1634C79-51E1-4E72-943B-D4EA990C82C8}" presName="hierChild2" presStyleCnt="0"/>
      <dgm:spPr/>
    </dgm:pt>
    <dgm:pt modelId="{0AD1F41F-C5FA-452F-B643-21CFB648F6DC}" type="pres">
      <dgm:prSet presAssocID="{C55839D7-D55A-4667-A829-477267253C94}" presName="Name19" presStyleLbl="parChTrans1D2" presStyleIdx="0" presStyleCnt="2"/>
      <dgm:spPr/>
      <dgm:t>
        <a:bodyPr/>
        <a:lstStyle/>
        <a:p>
          <a:endParaRPr lang="fr-CH"/>
        </a:p>
      </dgm:t>
    </dgm:pt>
    <dgm:pt modelId="{6A82686B-5671-472E-A261-3CB7278DB419}" type="pres">
      <dgm:prSet presAssocID="{16F29160-EAD4-4164-BCE7-DB968A2AA68C}" presName="Name21" presStyleCnt="0"/>
      <dgm:spPr/>
    </dgm:pt>
    <dgm:pt modelId="{10DC6976-B400-460B-926C-D5E3212776F8}" type="pres">
      <dgm:prSet presAssocID="{16F29160-EAD4-4164-BCE7-DB968A2AA68C}" presName="level2Shape" presStyleLbl="node2" presStyleIdx="0" presStyleCnt="2"/>
      <dgm:spPr/>
      <dgm:t>
        <a:bodyPr/>
        <a:lstStyle/>
        <a:p>
          <a:endParaRPr lang="fr-CH"/>
        </a:p>
      </dgm:t>
    </dgm:pt>
    <dgm:pt modelId="{9B426090-AE49-46F8-B4E1-0AC40005179C}" type="pres">
      <dgm:prSet presAssocID="{16F29160-EAD4-4164-BCE7-DB968A2AA68C}" presName="hierChild3" presStyleCnt="0"/>
      <dgm:spPr/>
    </dgm:pt>
    <dgm:pt modelId="{E8F80DCF-EB23-4546-8E64-90551C526E5D}" type="pres">
      <dgm:prSet presAssocID="{E73C2202-FCBC-4E63-95A5-46FF7380DE31}" presName="Name19" presStyleLbl="parChTrans1D3" presStyleIdx="0" presStyleCnt="3"/>
      <dgm:spPr/>
      <dgm:t>
        <a:bodyPr/>
        <a:lstStyle/>
        <a:p>
          <a:endParaRPr lang="fr-CH"/>
        </a:p>
      </dgm:t>
    </dgm:pt>
    <dgm:pt modelId="{BD4178FE-3C3D-459A-84E7-A9FBB13665EE}" type="pres">
      <dgm:prSet presAssocID="{E09A43C2-841F-46C0-9104-83F695F6A9CA}" presName="Name21" presStyleCnt="0"/>
      <dgm:spPr/>
    </dgm:pt>
    <dgm:pt modelId="{BAFF1F2E-C64B-424E-943C-4BA2AEEECFBC}" type="pres">
      <dgm:prSet presAssocID="{E09A43C2-841F-46C0-9104-83F695F6A9CA}" presName="level2Shape" presStyleLbl="node3" presStyleIdx="0" presStyleCnt="3"/>
      <dgm:spPr/>
      <dgm:t>
        <a:bodyPr/>
        <a:lstStyle/>
        <a:p>
          <a:endParaRPr lang="fr-CH"/>
        </a:p>
      </dgm:t>
    </dgm:pt>
    <dgm:pt modelId="{2D7F1CD8-79F9-412F-BD85-785194571252}" type="pres">
      <dgm:prSet presAssocID="{E09A43C2-841F-46C0-9104-83F695F6A9CA}" presName="hierChild3" presStyleCnt="0"/>
      <dgm:spPr/>
    </dgm:pt>
    <dgm:pt modelId="{C5B68967-5AC4-4384-8984-E9C8B097C7D6}" type="pres">
      <dgm:prSet presAssocID="{83EB1B46-BA59-413C-9E67-F79117507DF4}" presName="Name19" presStyleLbl="parChTrans1D3" presStyleIdx="1" presStyleCnt="3"/>
      <dgm:spPr/>
      <dgm:t>
        <a:bodyPr/>
        <a:lstStyle/>
        <a:p>
          <a:endParaRPr lang="fr-CH"/>
        </a:p>
      </dgm:t>
    </dgm:pt>
    <dgm:pt modelId="{6C9E1D31-186B-4894-BF66-DA7D9E1131DA}" type="pres">
      <dgm:prSet presAssocID="{6DF3A1FA-A2C2-42E6-A267-D775599889FB}" presName="Name21" presStyleCnt="0"/>
      <dgm:spPr/>
    </dgm:pt>
    <dgm:pt modelId="{7F8986A9-6F73-4110-9755-0BC38D6014BE}" type="pres">
      <dgm:prSet presAssocID="{6DF3A1FA-A2C2-42E6-A267-D775599889FB}" presName="level2Shape" presStyleLbl="node3" presStyleIdx="1" presStyleCnt="3"/>
      <dgm:spPr/>
      <dgm:t>
        <a:bodyPr/>
        <a:lstStyle/>
        <a:p>
          <a:endParaRPr lang="fr-CH"/>
        </a:p>
      </dgm:t>
    </dgm:pt>
    <dgm:pt modelId="{4E4198E4-18C3-4027-AB3C-1334382AE8A8}" type="pres">
      <dgm:prSet presAssocID="{6DF3A1FA-A2C2-42E6-A267-D775599889FB}" presName="hierChild3" presStyleCnt="0"/>
      <dgm:spPr/>
    </dgm:pt>
    <dgm:pt modelId="{56863B33-B02C-46E3-8724-AAF0B00F1CD2}" type="pres">
      <dgm:prSet presAssocID="{64D01392-6DE1-44A0-9B81-07C07A03E24A}" presName="Name19" presStyleLbl="parChTrans1D2" presStyleIdx="1" presStyleCnt="2"/>
      <dgm:spPr/>
      <dgm:t>
        <a:bodyPr/>
        <a:lstStyle/>
        <a:p>
          <a:endParaRPr lang="fr-CH"/>
        </a:p>
      </dgm:t>
    </dgm:pt>
    <dgm:pt modelId="{3A6FCD2F-F9E2-4DDF-8609-E2787EEB763A}" type="pres">
      <dgm:prSet presAssocID="{9A98EC4E-E9A1-46D4-924C-F436D2F8413F}" presName="Name21" presStyleCnt="0"/>
      <dgm:spPr/>
    </dgm:pt>
    <dgm:pt modelId="{411F40E1-54D6-4171-9293-ECE164FEC10A}" type="pres">
      <dgm:prSet presAssocID="{9A98EC4E-E9A1-46D4-924C-F436D2F8413F}" presName="level2Shape" presStyleLbl="node2" presStyleIdx="1" presStyleCnt="2"/>
      <dgm:spPr/>
      <dgm:t>
        <a:bodyPr/>
        <a:lstStyle/>
        <a:p>
          <a:endParaRPr lang="fr-CH"/>
        </a:p>
      </dgm:t>
    </dgm:pt>
    <dgm:pt modelId="{AB49D955-441C-4605-AC53-AF752D5F2FF5}" type="pres">
      <dgm:prSet presAssocID="{9A98EC4E-E9A1-46D4-924C-F436D2F8413F}" presName="hierChild3" presStyleCnt="0"/>
      <dgm:spPr/>
    </dgm:pt>
    <dgm:pt modelId="{D767264E-6B42-4391-A08C-D626717767C5}" type="pres">
      <dgm:prSet presAssocID="{4E18D97C-E5AC-4126-9A65-22E0213BBB10}" presName="Name19" presStyleLbl="parChTrans1D3" presStyleIdx="2" presStyleCnt="3"/>
      <dgm:spPr/>
      <dgm:t>
        <a:bodyPr/>
        <a:lstStyle/>
        <a:p>
          <a:endParaRPr lang="fr-CH"/>
        </a:p>
      </dgm:t>
    </dgm:pt>
    <dgm:pt modelId="{231BE94D-0773-4EA0-9EE1-6261E58B42EB}" type="pres">
      <dgm:prSet presAssocID="{AB482427-8554-4966-99C9-02CFDDFB1EF0}" presName="Name21" presStyleCnt="0"/>
      <dgm:spPr/>
    </dgm:pt>
    <dgm:pt modelId="{3AD995AC-2F47-4E5D-B30B-6EF65487037B}" type="pres">
      <dgm:prSet presAssocID="{AB482427-8554-4966-99C9-02CFDDFB1EF0}" presName="level2Shape" presStyleLbl="node3" presStyleIdx="2" presStyleCnt="3"/>
      <dgm:spPr/>
      <dgm:t>
        <a:bodyPr/>
        <a:lstStyle/>
        <a:p>
          <a:endParaRPr lang="fr-CH"/>
        </a:p>
      </dgm:t>
    </dgm:pt>
    <dgm:pt modelId="{8F7C8D01-3A58-4FDD-9B2F-69C9179BC455}" type="pres">
      <dgm:prSet presAssocID="{AB482427-8554-4966-99C9-02CFDDFB1EF0}" presName="hierChild3" presStyleCnt="0"/>
      <dgm:spPr/>
    </dgm:pt>
    <dgm:pt modelId="{40081517-F3C3-4845-9593-DD48E2634080}" type="pres">
      <dgm:prSet presAssocID="{19ECC39D-8782-4949-A75C-EBA31F51780E}" presName="bgShapesFlow" presStyleCnt="0"/>
      <dgm:spPr/>
    </dgm:pt>
    <dgm:pt modelId="{BC1B1EB1-626E-4955-A9A7-FDAE9C6B34AB}" type="pres">
      <dgm:prSet presAssocID="{B530EEDC-29DA-4E3F-AB6A-605E04524371}" presName="rectComp" presStyleCnt="0"/>
      <dgm:spPr/>
    </dgm:pt>
    <dgm:pt modelId="{542EA1B3-FF3F-4506-B729-9B366F2D936B}" type="pres">
      <dgm:prSet presAssocID="{B530EEDC-29DA-4E3F-AB6A-605E04524371}" presName="bgRect" presStyleLbl="bgShp" presStyleIdx="0" presStyleCnt="3"/>
      <dgm:spPr/>
      <dgm:t>
        <a:bodyPr/>
        <a:lstStyle/>
        <a:p>
          <a:endParaRPr lang="fr-CH"/>
        </a:p>
      </dgm:t>
    </dgm:pt>
    <dgm:pt modelId="{D4DFEC9E-A50E-4EEE-ABD2-F49B3390A9E1}" type="pres">
      <dgm:prSet presAssocID="{B530EEDC-29DA-4E3F-AB6A-605E04524371}" presName="bgRectTx" presStyleLbl="bgShp" presStyleIdx="0" presStyleCnt="3">
        <dgm:presLayoutVars>
          <dgm:bulletEnabled val="1"/>
        </dgm:presLayoutVars>
      </dgm:prSet>
      <dgm:spPr/>
      <dgm:t>
        <a:bodyPr/>
        <a:lstStyle/>
        <a:p>
          <a:endParaRPr lang="fr-CH"/>
        </a:p>
      </dgm:t>
    </dgm:pt>
    <dgm:pt modelId="{A963C1B8-CF4A-4BDB-A14D-31CF7591B8ED}" type="pres">
      <dgm:prSet presAssocID="{B530EEDC-29DA-4E3F-AB6A-605E04524371}" presName="spComp" presStyleCnt="0"/>
      <dgm:spPr/>
    </dgm:pt>
    <dgm:pt modelId="{9CCAFB25-9722-41C0-8D14-9E23B601532C}" type="pres">
      <dgm:prSet presAssocID="{B530EEDC-29DA-4E3F-AB6A-605E04524371}" presName="vSp" presStyleCnt="0"/>
      <dgm:spPr/>
    </dgm:pt>
    <dgm:pt modelId="{C987BEC4-59C0-49F1-8396-98252F772EA4}" type="pres">
      <dgm:prSet presAssocID="{EE87008E-AFB7-4D7D-812F-E0CF7674EFD0}" presName="rectComp" presStyleCnt="0"/>
      <dgm:spPr/>
    </dgm:pt>
    <dgm:pt modelId="{9B50F08C-0C53-41F3-835A-60F5217DDAE3}" type="pres">
      <dgm:prSet presAssocID="{EE87008E-AFB7-4D7D-812F-E0CF7674EFD0}" presName="bgRect" presStyleLbl="bgShp" presStyleIdx="1" presStyleCnt="3"/>
      <dgm:spPr/>
      <dgm:t>
        <a:bodyPr/>
        <a:lstStyle/>
        <a:p>
          <a:endParaRPr lang="fr-CH"/>
        </a:p>
      </dgm:t>
    </dgm:pt>
    <dgm:pt modelId="{526EF6CF-BD64-43B1-8ED6-088642C3185A}" type="pres">
      <dgm:prSet presAssocID="{EE87008E-AFB7-4D7D-812F-E0CF7674EFD0}" presName="bgRectTx" presStyleLbl="bgShp" presStyleIdx="1" presStyleCnt="3">
        <dgm:presLayoutVars>
          <dgm:bulletEnabled val="1"/>
        </dgm:presLayoutVars>
      </dgm:prSet>
      <dgm:spPr/>
      <dgm:t>
        <a:bodyPr/>
        <a:lstStyle/>
        <a:p>
          <a:endParaRPr lang="fr-CH"/>
        </a:p>
      </dgm:t>
    </dgm:pt>
    <dgm:pt modelId="{C6480A87-FDCF-413A-ABDF-8B9749DB8E64}" type="pres">
      <dgm:prSet presAssocID="{EE87008E-AFB7-4D7D-812F-E0CF7674EFD0}" presName="spComp" presStyleCnt="0"/>
      <dgm:spPr/>
    </dgm:pt>
    <dgm:pt modelId="{AA3DE986-9171-46B1-8163-129DE23CFF43}" type="pres">
      <dgm:prSet presAssocID="{EE87008E-AFB7-4D7D-812F-E0CF7674EFD0}" presName="vSp" presStyleCnt="0"/>
      <dgm:spPr/>
    </dgm:pt>
    <dgm:pt modelId="{E9CD672A-C7D0-4572-B6F1-BEF488881924}" type="pres">
      <dgm:prSet presAssocID="{47319FED-20EE-4794-8DF0-A4A4E02DB88D}" presName="rectComp" presStyleCnt="0"/>
      <dgm:spPr/>
    </dgm:pt>
    <dgm:pt modelId="{EA447EE1-7ADA-4E9E-A5DB-857CDB9AA224}" type="pres">
      <dgm:prSet presAssocID="{47319FED-20EE-4794-8DF0-A4A4E02DB88D}" presName="bgRect" presStyleLbl="bgShp" presStyleIdx="2" presStyleCnt="3"/>
      <dgm:spPr/>
      <dgm:t>
        <a:bodyPr/>
        <a:lstStyle/>
        <a:p>
          <a:endParaRPr lang="fr-CH"/>
        </a:p>
      </dgm:t>
    </dgm:pt>
    <dgm:pt modelId="{EC69C8A7-A949-44A9-BC68-616D4FFFEE80}" type="pres">
      <dgm:prSet presAssocID="{47319FED-20EE-4794-8DF0-A4A4E02DB88D}" presName="bgRectTx" presStyleLbl="bgShp" presStyleIdx="2" presStyleCnt="3">
        <dgm:presLayoutVars>
          <dgm:bulletEnabled val="1"/>
        </dgm:presLayoutVars>
      </dgm:prSet>
      <dgm:spPr/>
      <dgm:t>
        <a:bodyPr/>
        <a:lstStyle/>
        <a:p>
          <a:endParaRPr lang="fr-CH"/>
        </a:p>
      </dgm:t>
    </dgm:pt>
  </dgm:ptLst>
  <dgm:cxnLst>
    <dgm:cxn modelId="{481B4B5B-1175-4E7A-BF7A-F897B1B65F57}" srcId="{19ECC39D-8782-4949-A75C-EBA31F51780E}" destId="{EE87008E-AFB7-4D7D-812F-E0CF7674EFD0}" srcOrd="2" destOrd="0" parTransId="{15E4D06F-8E2A-4DCE-BD7A-B982B4E95CA3}" sibTransId="{93FC7217-65D5-4439-BC33-084163E0EE77}"/>
    <dgm:cxn modelId="{9F92508C-4B1A-4C64-A05B-5E860ED44D53}" type="presOf" srcId="{9A98EC4E-E9A1-46D4-924C-F436D2F8413F}" destId="{411F40E1-54D6-4171-9293-ECE164FEC10A}" srcOrd="0" destOrd="0" presId="urn:microsoft.com/office/officeart/2005/8/layout/hierarchy6"/>
    <dgm:cxn modelId="{76CA5ADC-79BC-4E0A-A32D-031FC1179910}" type="presOf" srcId="{E73C2202-FCBC-4E63-95A5-46FF7380DE31}" destId="{E8F80DCF-EB23-4546-8E64-90551C526E5D}" srcOrd="0" destOrd="0" presId="urn:microsoft.com/office/officeart/2005/8/layout/hierarchy6"/>
    <dgm:cxn modelId="{F0AF45F9-9163-4BEC-A3D9-ED2E242C9946}" srcId="{A1634C79-51E1-4E72-943B-D4EA990C82C8}" destId="{16F29160-EAD4-4164-BCE7-DB968A2AA68C}" srcOrd="0" destOrd="0" parTransId="{C55839D7-D55A-4667-A829-477267253C94}" sibTransId="{0157323F-3AF8-4CD0-8ADE-85710B286571}"/>
    <dgm:cxn modelId="{7028DAF1-BC68-4F08-A79B-0A76D7842F42}" srcId="{16F29160-EAD4-4164-BCE7-DB968A2AA68C}" destId="{6DF3A1FA-A2C2-42E6-A267-D775599889FB}" srcOrd="1" destOrd="0" parTransId="{83EB1B46-BA59-413C-9E67-F79117507DF4}" sibTransId="{9B3D68E5-E55C-44F1-AD1B-6E60E2C1A868}"/>
    <dgm:cxn modelId="{A625E294-14B6-4A56-9D17-8516113A12A1}" srcId="{19ECC39D-8782-4949-A75C-EBA31F51780E}" destId="{B530EEDC-29DA-4E3F-AB6A-605E04524371}" srcOrd="1" destOrd="0" parTransId="{3C87ACB9-9F0F-484B-9BCF-DE7DBD8DFFCC}" sibTransId="{5CEE3EBE-916B-43CA-9E1B-2F7050B71B46}"/>
    <dgm:cxn modelId="{C6336DFC-CCA8-4E67-B5ED-1556D5E364CC}" srcId="{19ECC39D-8782-4949-A75C-EBA31F51780E}" destId="{A1634C79-51E1-4E72-943B-D4EA990C82C8}" srcOrd="0" destOrd="0" parTransId="{CDB1026B-59D7-4819-8F6E-B3C8E49ABDC7}" sibTransId="{383A12B9-F185-458E-A697-FA9BA5B249E2}"/>
    <dgm:cxn modelId="{3BEDCB1B-2AD9-4D88-878E-A02C40A3173D}" type="presOf" srcId="{EE87008E-AFB7-4D7D-812F-E0CF7674EFD0}" destId="{526EF6CF-BD64-43B1-8ED6-088642C3185A}" srcOrd="1" destOrd="0" presId="urn:microsoft.com/office/officeart/2005/8/layout/hierarchy6"/>
    <dgm:cxn modelId="{3A6D3123-AE12-4725-8DE9-8D57F32A4DE4}" type="presOf" srcId="{47319FED-20EE-4794-8DF0-A4A4E02DB88D}" destId="{EA447EE1-7ADA-4E9E-A5DB-857CDB9AA224}" srcOrd="0" destOrd="0" presId="urn:microsoft.com/office/officeart/2005/8/layout/hierarchy6"/>
    <dgm:cxn modelId="{ACB53209-AF3A-45BE-8B0F-7B97B28D3D41}" type="presOf" srcId="{83EB1B46-BA59-413C-9E67-F79117507DF4}" destId="{C5B68967-5AC4-4384-8984-E9C8B097C7D6}" srcOrd="0" destOrd="0" presId="urn:microsoft.com/office/officeart/2005/8/layout/hierarchy6"/>
    <dgm:cxn modelId="{055D1E28-155A-4E11-B1E7-5C9CE519D3C0}" type="presOf" srcId="{B530EEDC-29DA-4E3F-AB6A-605E04524371}" destId="{542EA1B3-FF3F-4506-B729-9B366F2D936B}" srcOrd="0" destOrd="0" presId="urn:microsoft.com/office/officeart/2005/8/layout/hierarchy6"/>
    <dgm:cxn modelId="{8D4C76E9-1B1C-476C-BAA5-DF63A3655F6D}" type="presOf" srcId="{B530EEDC-29DA-4E3F-AB6A-605E04524371}" destId="{D4DFEC9E-A50E-4EEE-ABD2-F49B3390A9E1}" srcOrd="1" destOrd="0" presId="urn:microsoft.com/office/officeart/2005/8/layout/hierarchy6"/>
    <dgm:cxn modelId="{0DB1F7E2-5D12-47B6-9EFE-E49877B005F5}" srcId="{16F29160-EAD4-4164-BCE7-DB968A2AA68C}" destId="{E09A43C2-841F-46C0-9104-83F695F6A9CA}" srcOrd="0" destOrd="0" parTransId="{E73C2202-FCBC-4E63-95A5-46FF7380DE31}" sibTransId="{C0032B0F-03EF-4440-BE9E-A34385DFC2BB}"/>
    <dgm:cxn modelId="{0A8EBA22-F719-4FB4-8C45-DCA8FC2E97F2}" type="presOf" srcId="{EE87008E-AFB7-4D7D-812F-E0CF7674EFD0}" destId="{9B50F08C-0C53-41F3-835A-60F5217DDAE3}" srcOrd="0" destOrd="0" presId="urn:microsoft.com/office/officeart/2005/8/layout/hierarchy6"/>
    <dgm:cxn modelId="{FD7CD114-D0F7-4DB7-8B41-77C379255F53}" srcId="{19ECC39D-8782-4949-A75C-EBA31F51780E}" destId="{47319FED-20EE-4794-8DF0-A4A4E02DB88D}" srcOrd="3" destOrd="0" parTransId="{BBA9C46E-655E-46C3-844E-2D7799A24E53}" sibTransId="{53B76941-1844-4D32-A736-04155EBDB64F}"/>
    <dgm:cxn modelId="{B299405E-0E0A-46E9-975B-C114553DA296}" type="presOf" srcId="{64D01392-6DE1-44A0-9B81-07C07A03E24A}" destId="{56863B33-B02C-46E3-8724-AAF0B00F1CD2}" srcOrd="0" destOrd="0" presId="urn:microsoft.com/office/officeart/2005/8/layout/hierarchy6"/>
    <dgm:cxn modelId="{D89DB9C3-9F4B-460E-970B-4FA20746613C}" type="presOf" srcId="{19ECC39D-8782-4949-A75C-EBA31F51780E}" destId="{91F19963-2BC2-476C-B151-24EA8770CDDE}" srcOrd="0" destOrd="0" presId="urn:microsoft.com/office/officeart/2005/8/layout/hierarchy6"/>
    <dgm:cxn modelId="{4277137A-25EE-4BB1-8F81-AB7E5009CCE0}" srcId="{9A98EC4E-E9A1-46D4-924C-F436D2F8413F}" destId="{AB482427-8554-4966-99C9-02CFDDFB1EF0}" srcOrd="0" destOrd="0" parTransId="{4E18D97C-E5AC-4126-9A65-22E0213BBB10}" sibTransId="{9BD6499D-D779-4023-B514-384A717B52EF}"/>
    <dgm:cxn modelId="{2742A7CF-5B02-4F88-AE52-83284E5AE1DD}" type="presOf" srcId="{4E18D97C-E5AC-4126-9A65-22E0213BBB10}" destId="{D767264E-6B42-4391-A08C-D626717767C5}" srcOrd="0" destOrd="0" presId="urn:microsoft.com/office/officeart/2005/8/layout/hierarchy6"/>
    <dgm:cxn modelId="{8B89132C-8A4F-45FA-AAEE-1E1A02661A13}" srcId="{A1634C79-51E1-4E72-943B-D4EA990C82C8}" destId="{9A98EC4E-E9A1-46D4-924C-F436D2F8413F}" srcOrd="1" destOrd="0" parTransId="{64D01392-6DE1-44A0-9B81-07C07A03E24A}" sibTransId="{5350B6C7-F915-4F3B-85D2-764F2CD1725F}"/>
    <dgm:cxn modelId="{B5B94BC8-D77C-4DBB-B273-7784474CD821}" type="presOf" srcId="{16F29160-EAD4-4164-BCE7-DB968A2AA68C}" destId="{10DC6976-B400-460B-926C-D5E3212776F8}" srcOrd="0" destOrd="0" presId="urn:microsoft.com/office/officeart/2005/8/layout/hierarchy6"/>
    <dgm:cxn modelId="{5DC1CC3A-AE3A-45EF-AC57-2E2F3754DA3D}" type="presOf" srcId="{6DF3A1FA-A2C2-42E6-A267-D775599889FB}" destId="{7F8986A9-6F73-4110-9755-0BC38D6014BE}" srcOrd="0" destOrd="0" presId="urn:microsoft.com/office/officeart/2005/8/layout/hierarchy6"/>
    <dgm:cxn modelId="{4A908C90-3FA3-43F6-BE69-2D744B7AA907}" type="presOf" srcId="{A1634C79-51E1-4E72-943B-D4EA990C82C8}" destId="{2A9352CA-E95A-47C9-8634-4C9437A5FF4E}" srcOrd="0" destOrd="0" presId="urn:microsoft.com/office/officeart/2005/8/layout/hierarchy6"/>
    <dgm:cxn modelId="{F2C098F5-C396-41AE-87A9-57B3A268C5FF}" type="presOf" srcId="{47319FED-20EE-4794-8DF0-A4A4E02DB88D}" destId="{EC69C8A7-A949-44A9-BC68-616D4FFFEE80}" srcOrd="1" destOrd="0" presId="urn:microsoft.com/office/officeart/2005/8/layout/hierarchy6"/>
    <dgm:cxn modelId="{C340F5F9-A6AA-4F42-ABFC-847C66FB982B}" type="presOf" srcId="{AB482427-8554-4966-99C9-02CFDDFB1EF0}" destId="{3AD995AC-2F47-4E5D-B30B-6EF65487037B}" srcOrd="0" destOrd="0" presId="urn:microsoft.com/office/officeart/2005/8/layout/hierarchy6"/>
    <dgm:cxn modelId="{A48AE381-2522-40F4-B6E5-9A106CE427FD}" type="presOf" srcId="{E09A43C2-841F-46C0-9104-83F695F6A9CA}" destId="{BAFF1F2E-C64B-424E-943C-4BA2AEEECFBC}" srcOrd="0" destOrd="0" presId="urn:microsoft.com/office/officeart/2005/8/layout/hierarchy6"/>
    <dgm:cxn modelId="{63435B64-6C52-42D1-A3A2-E91AA8EFC1D1}" type="presOf" srcId="{C55839D7-D55A-4667-A829-477267253C94}" destId="{0AD1F41F-C5FA-452F-B643-21CFB648F6DC}" srcOrd="0" destOrd="0" presId="urn:microsoft.com/office/officeart/2005/8/layout/hierarchy6"/>
    <dgm:cxn modelId="{83C07F34-60A9-4A7F-A04B-642065A6B3EC}" type="presParOf" srcId="{91F19963-2BC2-476C-B151-24EA8770CDDE}" destId="{523B44AD-E479-409A-BAB8-B23706969F74}" srcOrd="0" destOrd="0" presId="urn:microsoft.com/office/officeart/2005/8/layout/hierarchy6"/>
    <dgm:cxn modelId="{5BD7647F-163A-490F-A9F8-0A85AB8229D3}" type="presParOf" srcId="{523B44AD-E479-409A-BAB8-B23706969F74}" destId="{ABB4E7C5-9423-433A-AFCA-D48117BA664C}" srcOrd="0" destOrd="0" presId="urn:microsoft.com/office/officeart/2005/8/layout/hierarchy6"/>
    <dgm:cxn modelId="{5C69DBEF-C175-4502-94F9-B0CC8AF69E11}" type="presParOf" srcId="{523B44AD-E479-409A-BAB8-B23706969F74}" destId="{FB1A51A5-E091-47C6-AFE3-10AC1421AD72}" srcOrd="1" destOrd="0" presId="urn:microsoft.com/office/officeart/2005/8/layout/hierarchy6"/>
    <dgm:cxn modelId="{9FAC909B-64D8-4704-8B1A-28B8FBA56FA3}" type="presParOf" srcId="{FB1A51A5-E091-47C6-AFE3-10AC1421AD72}" destId="{94E34057-4302-4043-AB5D-C2554E8B8CF4}" srcOrd="0" destOrd="0" presId="urn:microsoft.com/office/officeart/2005/8/layout/hierarchy6"/>
    <dgm:cxn modelId="{7E13B4F4-3AE1-4C58-989E-811BB1DDB9ED}" type="presParOf" srcId="{94E34057-4302-4043-AB5D-C2554E8B8CF4}" destId="{2A9352CA-E95A-47C9-8634-4C9437A5FF4E}" srcOrd="0" destOrd="0" presId="urn:microsoft.com/office/officeart/2005/8/layout/hierarchy6"/>
    <dgm:cxn modelId="{6F550169-3948-44BB-A0D2-6F529E9F4BE2}" type="presParOf" srcId="{94E34057-4302-4043-AB5D-C2554E8B8CF4}" destId="{E6EA4A2D-2726-40E8-909A-F814A13E6193}" srcOrd="1" destOrd="0" presId="urn:microsoft.com/office/officeart/2005/8/layout/hierarchy6"/>
    <dgm:cxn modelId="{14BE2640-3FD5-4328-8784-D2A5F7BD091F}" type="presParOf" srcId="{E6EA4A2D-2726-40E8-909A-F814A13E6193}" destId="{0AD1F41F-C5FA-452F-B643-21CFB648F6DC}" srcOrd="0" destOrd="0" presId="urn:microsoft.com/office/officeart/2005/8/layout/hierarchy6"/>
    <dgm:cxn modelId="{FEEBE797-3236-4DD3-9177-9CB1EC523646}" type="presParOf" srcId="{E6EA4A2D-2726-40E8-909A-F814A13E6193}" destId="{6A82686B-5671-472E-A261-3CB7278DB419}" srcOrd="1" destOrd="0" presId="urn:microsoft.com/office/officeart/2005/8/layout/hierarchy6"/>
    <dgm:cxn modelId="{2ECFE98E-3F04-4BE0-8882-C1E84F17153B}" type="presParOf" srcId="{6A82686B-5671-472E-A261-3CB7278DB419}" destId="{10DC6976-B400-460B-926C-D5E3212776F8}" srcOrd="0" destOrd="0" presId="urn:microsoft.com/office/officeart/2005/8/layout/hierarchy6"/>
    <dgm:cxn modelId="{A9FC5D35-54A4-48E2-8B71-E689C7EA86F5}" type="presParOf" srcId="{6A82686B-5671-472E-A261-3CB7278DB419}" destId="{9B426090-AE49-46F8-B4E1-0AC40005179C}" srcOrd="1" destOrd="0" presId="urn:microsoft.com/office/officeart/2005/8/layout/hierarchy6"/>
    <dgm:cxn modelId="{8115D7EA-4F6A-47FF-BE12-01D86FD531E2}" type="presParOf" srcId="{9B426090-AE49-46F8-B4E1-0AC40005179C}" destId="{E8F80DCF-EB23-4546-8E64-90551C526E5D}" srcOrd="0" destOrd="0" presId="urn:microsoft.com/office/officeart/2005/8/layout/hierarchy6"/>
    <dgm:cxn modelId="{D6AE43BE-054C-4322-BBE6-939B073B33D1}" type="presParOf" srcId="{9B426090-AE49-46F8-B4E1-0AC40005179C}" destId="{BD4178FE-3C3D-459A-84E7-A9FBB13665EE}" srcOrd="1" destOrd="0" presId="urn:microsoft.com/office/officeart/2005/8/layout/hierarchy6"/>
    <dgm:cxn modelId="{67C9AE4D-16FA-4610-8CED-E70B0AAD83BE}" type="presParOf" srcId="{BD4178FE-3C3D-459A-84E7-A9FBB13665EE}" destId="{BAFF1F2E-C64B-424E-943C-4BA2AEEECFBC}" srcOrd="0" destOrd="0" presId="urn:microsoft.com/office/officeart/2005/8/layout/hierarchy6"/>
    <dgm:cxn modelId="{971B6954-6E4E-4874-8ABD-B207B2056D0B}" type="presParOf" srcId="{BD4178FE-3C3D-459A-84E7-A9FBB13665EE}" destId="{2D7F1CD8-79F9-412F-BD85-785194571252}" srcOrd="1" destOrd="0" presId="urn:microsoft.com/office/officeart/2005/8/layout/hierarchy6"/>
    <dgm:cxn modelId="{7994AF85-8DAA-4611-9220-C8C47F8E3AB8}" type="presParOf" srcId="{9B426090-AE49-46F8-B4E1-0AC40005179C}" destId="{C5B68967-5AC4-4384-8984-E9C8B097C7D6}" srcOrd="2" destOrd="0" presId="urn:microsoft.com/office/officeart/2005/8/layout/hierarchy6"/>
    <dgm:cxn modelId="{AC969756-F38D-490E-950A-A99FFD373EA7}" type="presParOf" srcId="{9B426090-AE49-46F8-B4E1-0AC40005179C}" destId="{6C9E1D31-186B-4894-BF66-DA7D9E1131DA}" srcOrd="3" destOrd="0" presId="urn:microsoft.com/office/officeart/2005/8/layout/hierarchy6"/>
    <dgm:cxn modelId="{2267CEF5-1710-4F01-B75E-60CCE08CE07A}" type="presParOf" srcId="{6C9E1D31-186B-4894-BF66-DA7D9E1131DA}" destId="{7F8986A9-6F73-4110-9755-0BC38D6014BE}" srcOrd="0" destOrd="0" presId="urn:microsoft.com/office/officeart/2005/8/layout/hierarchy6"/>
    <dgm:cxn modelId="{4958450E-8024-408D-8345-C00DB2907F1F}" type="presParOf" srcId="{6C9E1D31-186B-4894-BF66-DA7D9E1131DA}" destId="{4E4198E4-18C3-4027-AB3C-1334382AE8A8}" srcOrd="1" destOrd="0" presId="urn:microsoft.com/office/officeart/2005/8/layout/hierarchy6"/>
    <dgm:cxn modelId="{FC7687A4-C7BD-4C9E-AE1F-ABDB970E82C9}" type="presParOf" srcId="{E6EA4A2D-2726-40E8-909A-F814A13E6193}" destId="{56863B33-B02C-46E3-8724-AAF0B00F1CD2}" srcOrd="2" destOrd="0" presId="urn:microsoft.com/office/officeart/2005/8/layout/hierarchy6"/>
    <dgm:cxn modelId="{065F82D1-E432-4347-AA5F-954EEA3C0D9E}" type="presParOf" srcId="{E6EA4A2D-2726-40E8-909A-F814A13E6193}" destId="{3A6FCD2F-F9E2-4DDF-8609-E2787EEB763A}" srcOrd="3" destOrd="0" presId="urn:microsoft.com/office/officeart/2005/8/layout/hierarchy6"/>
    <dgm:cxn modelId="{3A128421-76F2-4A59-9684-6633BC76CC32}" type="presParOf" srcId="{3A6FCD2F-F9E2-4DDF-8609-E2787EEB763A}" destId="{411F40E1-54D6-4171-9293-ECE164FEC10A}" srcOrd="0" destOrd="0" presId="urn:microsoft.com/office/officeart/2005/8/layout/hierarchy6"/>
    <dgm:cxn modelId="{6D67C6CE-C263-4B2F-929F-168263A4ED01}" type="presParOf" srcId="{3A6FCD2F-F9E2-4DDF-8609-E2787EEB763A}" destId="{AB49D955-441C-4605-AC53-AF752D5F2FF5}" srcOrd="1" destOrd="0" presId="urn:microsoft.com/office/officeart/2005/8/layout/hierarchy6"/>
    <dgm:cxn modelId="{804FC5A7-9F87-49C7-BC59-A4A521E54792}" type="presParOf" srcId="{AB49D955-441C-4605-AC53-AF752D5F2FF5}" destId="{D767264E-6B42-4391-A08C-D626717767C5}" srcOrd="0" destOrd="0" presId="urn:microsoft.com/office/officeart/2005/8/layout/hierarchy6"/>
    <dgm:cxn modelId="{BCD14E87-52F7-45BE-97FD-313EF59979A4}" type="presParOf" srcId="{AB49D955-441C-4605-AC53-AF752D5F2FF5}" destId="{231BE94D-0773-4EA0-9EE1-6261E58B42EB}" srcOrd="1" destOrd="0" presId="urn:microsoft.com/office/officeart/2005/8/layout/hierarchy6"/>
    <dgm:cxn modelId="{B0D49264-5869-4424-9B10-4444601F71D3}" type="presParOf" srcId="{231BE94D-0773-4EA0-9EE1-6261E58B42EB}" destId="{3AD995AC-2F47-4E5D-B30B-6EF65487037B}" srcOrd="0" destOrd="0" presId="urn:microsoft.com/office/officeart/2005/8/layout/hierarchy6"/>
    <dgm:cxn modelId="{DAA780A5-54D4-4F04-AFFF-05BF6C761584}" type="presParOf" srcId="{231BE94D-0773-4EA0-9EE1-6261E58B42EB}" destId="{8F7C8D01-3A58-4FDD-9B2F-69C9179BC455}" srcOrd="1" destOrd="0" presId="urn:microsoft.com/office/officeart/2005/8/layout/hierarchy6"/>
    <dgm:cxn modelId="{E9D58B1A-7958-43D5-A363-E7E485F794BB}" type="presParOf" srcId="{91F19963-2BC2-476C-B151-24EA8770CDDE}" destId="{40081517-F3C3-4845-9593-DD48E2634080}" srcOrd="1" destOrd="0" presId="urn:microsoft.com/office/officeart/2005/8/layout/hierarchy6"/>
    <dgm:cxn modelId="{C8D51166-FB57-4046-9974-C3CD9AD512C7}" type="presParOf" srcId="{40081517-F3C3-4845-9593-DD48E2634080}" destId="{BC1B1EB1-626E-4955-A9A7-FDAE9C6B34AB}" srcOrd="0" destOrd="0" presId="urn:microsoft.com/office/officeart/2005/8/layout/hierarchy6"/>
    <dgm:cxn modelId="{129733EC-20A7-4878-B10B-E3FA4736A546}" type="presParOf" srcId="{BC1B1EB1-626E-4955-A9A7-FDAE9C6B34AB}" destId="{542EA1B3-FF3F-4506-B729-9B366F2D936B}" srcOrd="0" destOrd="0" presId="urn:microsoft.com/office/officeart/2005/8/layout/hierarchy6"/>
    <dgm:cxn modelId="{C0619BE6-971D-463E-B577-44C66C181AA3}" type="presParOf" srcId="{BC1B1EB1-626E-4955-A9A7-FDAE9C6B34AB}" destId="{D4DFEC9E-A50E-4EEE-ABD2-F49B3390A9E1}" srcOrd="1" destOrd="0" presId="urn:microsoft.com/office/officeart/2005/8/layout/hierarchy6"/>
    <dgm:cxn modelId="{9527BA24-82E5-4303-99D6-616E2ECB5841}" type="presParOf" srcId="{40081517-F3C3-4845-9593-DD48E2634080}" destId="{A963C1B8-CF4A-4BDB-A14D-31CF7591B8ED}" srcOrd="1" destOrd="0" presId="urn:microsoft.com/office/officeart/2005/8/layout/hierarchy6"/>
    <dgm:cxn modelId="{1B75D1EC-E64F-48E8-AE90-E54ED775FE0B}" type="presParOf" srcId="{A963C1B8-CF4A-4BDB-A14D-31CF7591B8ED}" destId="{9CCAFB25-9722-41C0-8D14-9E23B601532C}" srcOrd="0" destOrd="0" presId="urn:microsoft.com/office/officeart/2005/8/layout/hierarchy6"/>
    <dgm:cxn modelId="{2DBFADF3-5226-4878-8C58-61FF56BAD030}" type="presParOf" srcId="{40081517-F3C3-4845-9593-DD48E2634080}" destId="{C987BEC4-59C0-49F1-8396-98252F772EA4}" srcOrd="2" destOrd="0" presId="urn:microsoft.com/office/officeart/2005/8/layout/hierarchy6"/>
    <dgm:cxn modelId="{216BD0A1-4844-4D8E-B8D1-498A6DADE36C}" type="presParOf" srcId="{C987BEC4-59C0-49F1-8396-98252F772EA4}" destId="{9B50F08C-0C53-41F3-835A-60F5217DDAE3}" srcOrd="0" destOrd="0" presId="urn:microsoft.com/office/officeart/2005/8/layout/hierarchy6"/>
    <dgm:cxn modelId="{7605E030-8E5D-4492-8772-FC27B68D2990}" type="presParOf" srcId="{C987BEC4-59C0-49F1-8396-98252F772EA4}" destId="{526EF6CF-BD64-43B1-8ED6-088642C3185A}" srcOrd="1" destOrd="0" presId="urn:microsoft.com/office/officeart/2005/8/layout/hierarchy6"/>
    <dgm:cxn modelId="{CC49BEE6-4623-434E-AEFB-37E49261F440}" type="presParOf" srcId="{40081517-F3C3-4845-9593-DD48E2634080}" destId="{C6480A87-FDCF-413A-ABDF-8B9749DB8E64}" srcOrd="3" destOrd="0" presId="urn:microsoft.com/office/officeart/2005/8/layout/hierarchy6"/>
    <dgm:cxn modelId="{2608B12D-E124-42F3-9E35-499FB0AD6971}" type="presParOf" srcId="{C6480A87-FDCF-413A-ABDF-8B9749DB8E64}" destId="{AA3DE986-9171-46B1-8163-129DE23CFF43}" srcOrd="0" destOrd="0" presId="urn:microsoft.com/office/officeart/2005/8/layout/hierarchy6"/>
    <dgm:cxn modelId="{18AE8212-E7A4-4733-BB88-AB31B6E1C607}" type="presParOf" srcId="{40081517-F3C3-4845-9593-DD48E2634080}" destId="{E9CD672A-C7D0-4572-B6F1-BEF488881924}" srcOrd="4" destOrd="0" presId="urn:microsoft.com/office/officeart/2005/8/layout/hierarchy6"/>
    <dgm:cxn modelId="{CF6893D2-9B55-48E2-893D-9167FC62E4C0}" type="presParOf" srcId="{E9CD672A-C7D0-4572-B6F1-BEF488881924}" destId="{EA447EE1-7ADA-4E9E-A5DB-857CDB9AA224}" srcOrd="0" destOrd="0" presId="urn:microsoft.com/office/officeart/2005/8/layout/hierarchy6"/>
    <dgm:cxn modelId="{C556A79A-49CD-47AE-A659-C308342674E9}" type="presParOf" srcId="{E9CD672A-C7D0-4572-B6F1-BEF488881924}" destId="{EC69C8A7-A949-44A9-BC68-616D4FFFEE80}"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ECC39D-8782-4949-A75C-EBA31F51780E}"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fr-CH"/>
        </a:p>
      </dgm:t>
    </dgm:pt>
    <dgm:pt modelId="{A1634C79-51E1-4E72-943B-D4EA990C82C8}">
      <dgm:prSet phldrT="[Texte]"/>
      <dgm:spPr>
        <a:solidFill>
          <a:srgbClr val="00B050"/>
        </a:solidFill>
      </dgm:spPr>
      <dgm:t>
        <a:bodyPr/>
        <a:lstStyle/>
        <a:p>
          <a:r>
            <a:rPr lang="fr-CH" dirty="0" smtClean="0"/>
            <a:t>A</a:t>
          </a:r>
          <a:endParaRPr lang="fr-CH" dirty="0"/>
        </a:p>
      </dgm:t>
    </dgm:pt>
    <dgm:pt modelId="{CDB1026B-59D7-4819-8F6E-B3C8E49ABDC7}" type="parTrans" cxnId="{C6336DFC-CCA8-4E67-B5ED-1556D5E364CC}">
      <dgm:prSet/>
      <dgm:spPr/>
      <dgm:t>
        <a:bodyPr/>
        <a:lstStyle/>
        <a:p>
          <a:endParaRPr lang="fr-CH"/>
        </a:p>
      </dgm:t>
    </dgm:pt>
    <dgm:pt modelId="{383A12B9-F185-458E-A697-FA9BA5B249E2}" type="sibTrans" cxnId="{C6336DFC-CCA8-4E67-B5ED-1556D5E364CC}">
      <dgm:prSet/>
      <dgm:spPr/>
      <dgm:t>
        <a:bodyPr/>
        <a:lstStyle/>
        <a:p>
          <a:endParaRPr lang="fr-CH"/>
        </a:p>
      </dgm:t>
    </dgm:pt>
    <dgm:pt modelId="{16F29160-EAD4-4164-BCE7-DB968A2AA68C}">
      <dgm:prSet phldrT="[Texte]"/>
      <dgm:spPr>
        <a:solidFill>
          <a:srgbClr val="00B0F0"/>
        </a:solidFill>
      </dgm:spPr>
      <dgm:t>
        <a:bodyPr/>
        <a:lstStyle/>
        <a:p>
          <a:r>
            <a:rPr lang="fr-CH" dirty="0" smtClean="0"/>
            <a:t>AB</a:t>
          </a:r>
          <a:endParaRPr lang="fr-CH" dirty="0"/>
        </a:p>
      </dgm:t>
    </dgm:pt>
    <dgm:pt modelId="{C55839D7-D55A-4667-A829-477267253C94}" type="parTrans" cxnId="{F0AF45F9-9163-4BEC-A3D9-ED2E242C9946}">
      <dgm:prSet/>
      <dgm:spPr/>
      <dgm:t>
        <a:bodyPr/>
        <a:lstStyle/>
        <a:p>
          <a:endParaRPr lang="fr-CH"/>
        </a:p>
      </dgm:t>
    </dgm:pt>
    <dgm:pt modelId="{0157323F-3AF8-4CD0-8ADE-85710B286571}" type="sibTrans" cxnId="{F0AF45F9-9163-4BEC-A3D9-ED2E242C9946}">
      <dgm:prSet/>
      <dgm:spPr/>
      <dgm:t>
        <a:bodyPr/>
        <a:lstStyle/>
        <a:p>
          <a:endParaRPr lang="fr-CH"/>
        </a:p>
      </dgm:t>
    </dgm:pt>
    <dgm:pt modelId="{E09A43C2-841F-46C0-9104-83F695F6A9CA}">
      <dgm:prSet phldrT="[Texte]"/>
      <dgm:spPr/>
      <dgm:t>
        <a:bodyPr/>
        <a:lstStyle/>
        <a:p>
          <a:r>
            <a:rPr lang="fr-CH" dirty="0" smtClean="0"/>
            <a:t>ABD</a:t>
          </a:r>
          <a:endParaRPr lang="fr-CH" dirty="0"/>
        </a:p>
      </dgm:t>
    </dgm:pt>
    <dgm:pt modelId="{E73C2202-FCBC-4E63-95A5-46FF7380DE31}" type="parTrans" cxnId="{0DB1F7E2-5D12-47B6-9EFE-E49877B005F5}">
      <dgm:prSet/>
      <dgm:spPr/>
      <dgm:t>
        <a:bodyPr/>
        <a:lstStyle/>
        <a:p>
          <a:endParaRPr lang="fr-CH"/>
        </a:p>
      </dgm:t>
    </dgm:pt>
    <dgm:pt modelId="{C0032B0F-03EF-4440-BE9E-A34385DFC2BB}" type="sibTrans" cxnId="{0DB1F7E2-5D12-47B6-9EFE-E49877B005F5}">
      <dgm:prSet/>
      <dgm:spPr/>
      <dgm:t>
        <a:bodyPr/>
        <a:lstStyle/>
        <a:p>
          <a:endParaRPr lang="fr-CH"/>
        </a:p>
      </dgm:t>
    </dgm:pt>
    <dgm:pt modelId="{6DF3A1FA-A2C2-42E6-A267-D775599889FB}">
      <dgm:prSet phldrT="[Texte]"/>
      <dgm:spPr/>
      <dgm:t>
        <a:bodyPr/>
        <a:lstStyle/>
        <a:p>
          <a:r>
            <a:rPr lang="fr-CH" dirty="0" smtClean="0"/>
            <a:t>ABE</a:t>
          </a:r>
          <a:endParaRPr lang="fr-CH" dirty="0"/>
        </a:p>
      </dgm:t>
    </dgm:pt>
    <dgm:pt modelId="{83EB1B46-BA59-413C-9E67-F79117507DF4}" type="parTrans" cxnId="{7028DAF1-BC68-4F08-A79B-0A76D7842F42}">
      <dgm:prSet/>
      <dgm:spPr/>
      <dgm:t>
        <a:bodyPr/>
        <a:lstStyle/>
        <a:p>
          <a:endParaRPr lang="fr-CH"/>
        </a:p>
      </dgm:t>
    </dgm:pt>
    <dgm:pt modelId="{9B3D68E5-E55C-44F1-AD1B-6E60E2C1A868}" type="sibTrans" cxnId="{7028DAF1-BC68-4F08-A79B-0A76D7842F42}">
      <dgm:prSet/>
      <dgm:spPr/>
      <dgm:t>
        <a:bodyPr/>
        <a:lstStyle/>
        <a:p>
          <a:endParaRPr lang="fr-CH"/>
        </a:p>
      </dgm:t>
    </dgm:pt>
    <dgm:pt modelId="{9A98EC4E-E9A1-46D4-924C-F436D2F8413F}">
      <dgm:prSet phldrT="[Texte]"/>
      <dgm:spPr>
        <a:solidFill>
          <a:srgbClr val="00B0F0"/>
        </a:solidFill>
      </dgm:spPr>
      <dgm:t>
        <a:bodyPr/>
        <a:lstStyle/>
        <a:p>
          <a:r>
            <a:rPr lang="fr-CH" dirty="0" smtClean="0"/>
            <a:t>AC</a:t>
          </a:r>
          <a:endParaRPr lang="fr-CH" dirty="0"/>
        </a:p>
      </dgm:t>
    </dgm:pt>
    <dgm:pt modelId="{64D01392-6DE1-44A0-9B81-07C07A03E24A}" type="parTrans" cxnId="{8B89132C-8A4F-45FA-AAEE-1E1A02661A13}">
      <dgm:prSet/>
      <dgm:spPr/>
      <dgm:t>
        <a:bodyPr/>
        <a:lstStyle/>
        <a:p>
          <a:endParaRPr lang="fr-CH"/>
        </a:p>
      </dgm:t>
    </dgm:pt>
    <dgm:pt modelId="{5350B6C7-F915-4F3B-85D2-764F2CD1725F}" type="sibTrans" cxnId="{8B89132C-8A4F-45FA-AAEE-1E1A02661A13}">
      <dgm:prSet/>
      <dgm:spPr/>
      <dgm:t>
        <a:bodyPr/>
        <a:lstStyle/>
        <a:p>
          <a:endParaRPr lang="fr-CH"/>
        </a:p>
      </dgm:t>
    </dgm:pt>
    <dgm:pt modelId="{AB482427-8554-4966-99C9-02CFDDFB1EF0}">
      <dgm:prSet phldrT="[Texte]"/>
      <dgm:spPr/>
      <dgm:t>
        <a:bodyPr/>
        <a:lstStyle/>
        <a:p>
          <a:r>
            <a:rPr lang="fr-CH" dirty="0" smtClean="0"/>
            <a:t>ACD</a:t>
          </a:r>
          <a:endParaRPr lang="fr-CH" dirty="0"/>
        </a:p>
      </dgm:t>
    </dgm:pt>
    <dgm:pt modelId="{4E18D97C-E5AC-4126-9A65-22E0213BBB10}" type="parTrans" cxnId="{4277137A-25EE-4BB1-8F81-AB7E5009CCE0}">
      <dgm:prSet/>
      <dgm:spPr/>
      <dgm:t>
        <a:bodyPr/>
        <a:lstStyle/>
        <a:p>
          <a:endParaRPr lang="fr-CH"/>
        </a:p>
      </dgm:t>
    </dgm:pt>
    <dgm:pt modelId="{9BD6499D-D779-4023-B514-384A717B52EF}" type="sibTrans" cxnId="{4277137A-25EE-4BB1-8F81-AB7E5009CCE0}">
      <dgm:prSet/>
      <dgm:spPr/>
      <dgm:t>
        <a:bodyPr/>
        <a:lstStyle/>
        <a:p>
          <a:endParaRPr lang="fr-CH"/>
        </a:p>
      </dgm:t>
    </dgm:pt>
    <dgm:pt modelId="{B530EEDC-29DA-4E3F-AB6A-605E04524371}">
      <dgm:prSet phldrT="[Texte]"/>
      <dgm:spPr/>
      <dgm:t>
        <a:bodyPr/>
        <a:lstStyle/>
        <a:p>
          <a:r>
            <a:rPr lang="fr-CH" dirty="0" smtClean="0"/>
            <a:t>Ressemblance</a:t>
          </a:r>
        </a:p>
        <a:p>
          <a:r>
            <a:rPr lang="fr-CH" dirty="0" smtClean="0"/>
            <a:t>générique</a:t>
          </a:r>
          <a:endParaRPr lang="fr-CH" dirty="0"/>
        </a:p>
      </dgm:t>
    </dgm:pt>
    <dgm:pt modelId="{3C87ACB9-9F0F-484B-9BCF-DE7DBD8DFFCC}" type="parTrans" cxnId="{A625E294-14B6-4A56-9D17-8516113A12A1}">
      <dgm:prSet/>
      <dgm:spPr/>
      <dgm:t>
        <a:bodyPr/>
        <a:lstStyle/>
        <a:p>
          <a:endParaRPr lang="fr-CH"/>
        </a:p>
      </dgm:t>
    </dgm:pt>
    <dgm:pt modelId="{5CEE3EBE-916B-43CA-9E1B-2F7050B71B46}" type="sibTrans" cxnId="{A625E294-14B6-4A56-9D17-8516113A12A1}">
      <dgm:prSet/>
      <dgm:spPr/>
      <dgm:t>
        <a:bodyPr/>
        <a:lstStyle/>
        <a:p>
          <a:endParaRPr lang="fr-CH"/>
        </a:p>
      </dgm:t>
    </dgm:pt>
    <dgm:pt modelId="{EE87008E-AFB7-4D7D-812F-E0CF7674EFD0}">
      <dgm:prSet phldrT="[Texte]"/>
      <dgm:spPr/>
      <dgm:t>
        <a:bodyPr/>
        <a:lstStyle/>
        <a:p>
          <a:r>
            <a:rPr lang="fr-CH" dirty="0" smtClean="0"/>
            <a:t>Différences</a:t>
          </a:r>
        </a:p>
        <a:p>
          <a:r>
            <a:rPr lang="fr-CH" dirty="0" smtClean="0"/>
            <a:t>génériques</a:t>
          </a:r>
          <a:endParaRPr lang="fr-CH" dirty="0"/>
        </a:p>
      </dgm:t>
    </dgm:pt>
    <dgm:pt modelId="{15E4D06F-8E2A-4DCE-BD7A-B982B4E95CA3}" type="parTrans" cxnId="{481B4B5B-1175-4E7A-BF7A-F897B1B65F57}">
      <dgm:prSet/>
      <dgm:spPr/>
      <dgm:t>
        <a:bodyPr/>
        <a:lstStyle/>
        <a:p>
          <a:endParaRPr lang="fr-CH"/>
        </a:p>
      </dgm:t>
    </dgm:pt>
    <dgm:pt modelId="{93FC7217-65D5-4439-BC33-084163E0EE77}" type="sibTrans" cxnId="{481B4B5B-1175-4E7A-BF7A-F897B1B65F57}">
      <dgm:prSet/>
      <dgm:spPr/>
      <dgm:t>
        <a:bodyPr/>
        <a:lstStyle/>
        <a:p>
          <a:endParaRPr lang="fr-CH"/>
        </a:p>
      </dgm:t>
    </dgm:pt>
    <dgm:pt modelId="{47319FED-20EE-4794-8DF0-A4A4E02DB88D}">
      <dgm:prSet phldrT="[Texte]"/>
      <dgm:spPr/>
      <dgm:t>
        <a:bodyPr/>
        <a:lstStyle/>
        <a:p>
          <a:r>
            <a:rPr lang="fr-CH" dirty="0" smtClean="0"/>
            <a:t>Différences</a:t>
          </a:r>
        </a:p>
        <a:p>
          <a:r>
            <a:rPr lang="fr-CH" dirty="0" smtClean="0"/>
            <a:t>spécifiques</a:t>
          </a:r>
          <a:endParaRPr lang="fr-CH" dirty="0"/>
        </a:p>
      </dgm:t>
    </dgm:pt>
    <dgm:pt modelId="{BBA9C46E-655E-46C3-844E-2D7799A24E53}" type="parTrans" cxnId="{FD7CD114-D0F7-4DB7-8B41-77C379255F53}">
      <dgm:prSet/>
      <dgm:spPr/>
      <dgm:t>
        <a:bodyPr/>
        <a:lstStyle/>
        <a:p>
          <a:endParaRPr lang="fr-CH"/>
        </a:p>
      </dgm:t>
    </dgm:pt>
    <dgm:pt modelId="{53B76941-1844-4D32-A736-04155EBDB64F}" type="sibTrans" cxnId="{FD7CD114-D0F7-4DB7-8B41-77C379255F53}">
      <dgm:prSet/>
      <dgm:spPr/>
      <dgm:t>
        <a:bodyPr/>
        <a:lstStyle/>
        <a:p>
          <a:endParaRPr lang="fr-CH"/>
        </a:p>
      </dgm:t>
    </dgm:pt>
    <dgm:pt modelId="{91F19963-2BC2-476C-B151-24EA8770CDDE}" type="pres">
      <dgm:prSet presAssocID="{19ECC39D-8782-4949-A75C-EBA31F51780E}" presName="mainComposite" presStyleCnt="0">
        <dgm:presLayoutVars>
          <dgm:chPref val="1"/>
          <dgm:dir/>
          <dgm:animOne val="branch"/>
          <dgm:animLvl val="lvl"/>
          <dgm:resizeHandles val="exact"/>
        </dgm:presLayoutVars>
      </dgm:prSet>
      <dgm:spPr/>
      <dgm:t>
        <a:bodyPr/>
        <a:lstStyle/>
        <a:p>
          <a:endParaRPr lang="fr-CH"/>
        </a:p>
      </dgm:t>
    </dgm:pt>
    <dgm:pt modelId="{523B44AD-E479-409A-BAB8-B23706969F74}" type="pres">
      <dgm:prSet presAssocID="{19ECC39D-8782-4949-A75C-EBA31F51780E}" presName="hierFlow" presStyleCnt="0"/>
      <dgm:spPr/>
    </dgm:pt>
    <dgm:pt modelId="{ABB4E7C5-9423-433A-AFCA-D48117BA664C}" type="pres">
      <dgm:prSet presAssocID="{19ECC39D-8782-4949-A75C-EBA31F51780E}" presName="firstBuf" presStyleCnt="0"/>
      <dgm:spPr/>
    </dgm:pt>
    <dgm:pt modelId="{FB1A51A5-E091-47C6-AFE3-10AC1421AD72}" type="pres">
      <dgm:prSet presAssocID="{19ECC39D-8782-4949-A75C-EBA31F51780E}" presName="hierChild1" presStyleCnt="0">
        <dgm:presLayoutVars>
          <dgm:chPref val="1"/>
          <dgm:animOne val="branch"/>
          <dgm:animLvl val="lvl"/>
        </dgm:presLayoutVars>
      </dgm:prSet>
      <dgm:spPr/>
    </dgm:pt>
    <dgm:pt modelId="{94E34057-4302-4043-AB5D-C2554E8B8CF4}" type="pres">
      <dgm:prSet presAssocID="{A1634C79-51E1-4E72-943B-D4EA990C82C8}" presName="Name14" presStyleCnt="0"/>
      <dgm:spPr/>
    </dgm:pt>
    <dgm:pt modelId="{2A9352CA-E95A-47C9-8634-4C9437A5FF4E}" type="pres">
      <dgm:prSet presAssocID="{A1634C79-51E1-4E72-943B-D4EA990C82C8}" presName="level1Shape" presStyleLbl="node0" presStyleIdx="0" presStyleCnt="1">
        <dgm:presLayoutVars>
          <dgm:chPref val="3"/>
        </dgm:presLayoutVars>
      </dgm:prSet>
      <dgm:spPr/>
      <dgm:t>
        <a:bodyPr/>
        <a:lstStyle/>
        <a:p>
          <a:endParaRPr lang="fr-CH"/>
        </a:p>
      </dgm:t>
    </dgm:pt>
    <dgm:pt modelId="{E6EA4A2D-2726-40E8-909A-F814A13E6193}" type="pres">
      <dgm:prSet presAssocID="{A1634C79-51E1-4E72-943B-D4EA990C82C8}" presName="hierChild2" presStyleCnt="0"/>
      <dgm:spPr/>
    </dgm:pt>
    <dgm:pt modelId="{0AD1F41F-C5FA-452F-B643-21CFB648F6DC}" type="pres">
      <dgm:prSet presAssocID="{C55839D7-D55A-4667-A829-477267253C94}" presName="Name19" presStyleLbl="parChTrans1D2" presStyleIdx="0" presStyleCnt="2"/>
      <dgm:spPr/>
      <dgm:t>
        <a:bodyPr/>
        <a:lstStyle/>
        <a:p>
          <a:endParaRPr lang="fr-CH"/>
        </a:p>
      </dgm:t>
    </dgm:pt>
    <dgm:pt modelId="{6A82686B-5671-472E-A261-3CB7278DB419}" type="pres">
      <dgm:prSet presAssocID="{16F29160-EAD4-4164-BCE7-DB968A2AA68C}" presName="Name21" presStyleCnt="0"/>
      <dgm:spPr/>
    </dgm:pt>
    <dgm:pt modelId="{10DC6976-B400-460B-926C-D5E3212776F8}" type="pres">
      <dgm:prSet presAssocID="{16F29160-EAD4-4164-BCE7-DB968A2AA68C}" presName="level2Shape" presStyleLbl="node2" presStyleIdx="0" presStyleCnt="2"/>
      <dgm:spPr/>
      <dgm:t>
        <a:bodyPr/>
        <a:lstStyle/>
        <a:p>
          <a:endParaRPr lang="fr-CH"/>
        </a:p>
      </dgm:t>
    </dgm:pt>
    <dgm:pt modelId="{9B426090-AE49-46F8-B4E1-0AC40005179C}" type="pres">
      <dgm:prSet presAssocID="{16F29160-EAD4-4164-BCE7-DB968A2AA68C}" presName="hierChild3" presStyleCnt="0"/>
      <dgm:spPr/>
    </dgm:pt>
    <dgm:pt modelId="{E8F80DCF-EB23-4546-8E64-90551C526E5D}" type="pres">
      <dgm:prSet presAssocID="{E73C2202-FCBC-4E63-95A5-46FF7380DE31}" presName="Name19" presStyleLbl="parChTrans1D3" presStyleIdx="0" presStyleCnt="3"/>
      <dgm:spPr/>
      <dgm:t>
        <a:bodyPr/>
        <a:lstStyle/>
        <a:p>
          <a:endParaRPr lang="fr-CH"/>
        </a:p>
      </dgm:t>
    </dgm:pt>
    <dgm:pt modelId="{BD4178FE-3C3D-459A-84E7-A9FBB13665EE}" type="pres">
      <dgm:prSet presAssocID="{E09A43C2-841F-46C0-9104-83F695F6A9CA}" presName="Name21" presStyleCnt="0"/>
      <dgm:spPr/>
    </dgm:pt>
    <dgm:pt modelId="{BAFF1F2E-C64B-424E-943C-4BA2AEEECFBC}" type="pres">
      <dgm:prSet presAssocID="{E09A43C2-841F-46C0-9104-83F695F6A9CA}" presName="level2Shape" presStyleLbl="node3" presStyleIdx="0" presStyleCnt="3"/>
      <dgm:spPr/>
      <dgm:t>
        <a:bodyPr/>
        <a:lstStyle/>
        <a:p>
          <a:endParaRPr lang="fr-CH"/>
        </a:p>
      </dgm:t>
    </dgm:pt>
    <dgm:pt modelId="{2D7F1CD8-79F9-412F-BD85-785194571252}" type="pres">
      <dgm:prSet presAssocID="{E09A43C2-841F-46C0-9104-83F695F6A9CA}" presName="hierChild3" presStyleCnt="0"/>
      <dgm:spPr/>
    </dgm:pt>
    <dgm:pt modelId="{C5B68967-5AC4-4384-8984-E9C8B097C7D6}" type="pres">
      <dgm:prSet presAssocID="{83EB1B46-BA59-413C-9E67-F79117507DF4}" presName="Name19" presStyleLbl="parChTrans1D3" presStyleIdx="1" presStyleCnt="3"/>
      <dgm:spPr/>
      <dgm:t>
        <a:bodyPr/>
        <a:lstStyle/>
        <a:p>
          <a:endParaRPr lang="fr-CH"/>
        </a:p>
      </dgm:t>
    </dgm:pt>
    <dgm:pt modelId="{6C9E1D31-186B-4894-BF66-DA7D9E1131DA}" type="pres">
      <dgm:prSet presAssocID="{6DF3A1FA-A2C2-42E6-A267-D775599889FB}" presName="Name21" presStyleCnt="0"/>
      <dgm:spPr/>
    </dgm:pt>
    <dgm:pt modelId="{7F8986A9-6F73-4110-9755-0BC38D6014BE}" type="pres">
      <dgm:prSet presAssocID="{6DF3A1FA-A2C2-42E6-A267-D775599889FB}" presName="level2Shape" presStyleLbl="node3" presStyleIdx="1" presStyleCnt="3"/>
      <dgm:spPr/>
      <dgm:t>
        <a:bodyPr/>
        <a:lstStyle/>
        <a:p>
          <a:endParaRPr lang="fr-CH"/>
        </a:p>
      </dgm:t>
    </dgm:pt>
    <dgm:pt modelId="{4E4198E4-18C3-4027-AB3C-1334382AE8A8}" type="pres">
      <dgm:prSet presAssocID="{6DF3A1FA-A2C2-42E6-A267-D775599889FB}" presName="hierChild3" presStyleCnt="0"/>
      <dgm:spPr/>
    </dgm:pt>
    <dgm:pt modelId="{56863B33-B02C-46E3-8724-AAF0B00F1CD2}" type="pres">
      <dgm:prSet presAssocID="{64D01392-6DE1-44A0-9B81-07C07A03E24A}" presName="Name19" presStyleLbl="parChTrans1D2" presStyleIdx="1" presStyleCnt="2"/>
      <dgm:spPr/>
      <dgm:t>
        <a:bodyPr/>
        <a:lstStyle/>
        <a:p>
          <a:endParaRPr lang="fr-CH"/>
        </a:p>
      </dgm:t>
    </dgm:pt>
    <dgm:pt modelId="{3A6FCD2F-F9E2-4DDF-8609-E2787EEB763A}" type="pres">
      <dgm:prSet presAssocID="{9A98EC4E-E9A1-46D4-924C-F436D2F8413F}" presName="Name21" presStyleCnt="0"/>
      <dgm:spPr/>
    </dgm:pt>
    <dgm:pt modelId="{411F40E1-54D6-4171-9293-ECE164FEC10A}" type="pres">
      <dgm:prSet presAssocID="{9A98EC4E-E9A1-46D4-924C-F436D2F8413F}" presName="level2Shape" presStyleLbl="node2" presStyleIdx="1" presStyleCnt="2"/>
      <dgm:spPr/>
      <dgm:t>
        <a:bodyPr/>
        <a:lstStyle/>
        <a:p>
          <a:endParaRPr lang="fr-CH"/>
        </a:p>
      </dgm:t>
    </dgm:pt>
    <dgm:pt modelId="{AB49D955-441C-4605-AC53-AF752D5F2FF5}" type="pres">
      <dgm:prSet presAssocID="{9A98EC4E-E9A1-46D4-924C-F436D2F8413F}" presName="hierChild3" presStyleCnt="0"/>
      <dgm:spPr/>
    </dgm:pt>
    <dgm:pt modelId="{D767264E-6B42-4391-A08C-D626717767C5}" type="pres">
      <dgm:prSet presAssocID="{4E18D97C-E5AC-4126-9A65-22E0213BBB10}" presName="Name19" presStyleLbl="parChTrans1D3" presStyleIdx="2" presStyleCnt="3"/>
      <dgm:spPr/>
      <dgm:t>
        <a:bodyPr/>
        <a:lstStyle/>
        <a:p>
          <a:endParaRPr lang="fr-CH"/>
        </a:p>
      </dgm:t>
    </dgm:pt>
    <dgm:pt modelId="{231BE94D-0773-4EA0-9EE1-6261E58B42EB}" type="pres">
      <dgm:prSet presAssocID="{AB482427-8554-4966-99C9-02CFDDFB1EF0}" presName="Name21" presStyleCnt="0"/>
      <dgm:spPr/>
    </dgm:pt>
    <dgm:pt modelId="{3AD995AC-2F47-4E5D-B30B-6EF65487037B}" type="pres">
      <dgm:prSet presAssocID="{AB482427-8554-4966-99C9-02CFDDFB1EF0}" presName="level2Shape" presStyleLbl="node3" presStyleIdx="2" presStyleCnt="3"/>
      <dgm:spPr/>
      <dgm:t>
        <a:bodyPr/>
        <a:lstStyle/>
        <a:p>
          <a:endParaRPr lang="fr-CH"/>
        </a:p>
      </dgm:t>
    </dgm:pt>
    <dgm:pt modelId="{8F7C8D01-3A58-4FDD-9B2F-69C9179BC455}" type="pres">
      <dgm:prSet presAssocID="{AB482427-8554-4966-99C9-02CFDDFB1EF0}" presName="hierChild3" presStyleCnt="0"/>
      <dgm:spPr/>
    </dgm:pt>
    <dgm:pt modelId="{40081517-F3C3-4845-9593-DD48E2634080}" type="pres">
      <dgm:prSet presAssocID="{19ECC39D-8782-4949-A75C-EBA31F51780E}" presName="bgShapesFlow" presStyleCnt="0"/>
      <dgm:spPr/>
    </dgm:pt>
    <dgm:pt modelId="{BC1B1EB1-626E-4955-A9A7-FDAE9C6B34AB}" type="pres">
      <dgm:prSet presAssocID="{B530EEDC-29DA-4E3F-AB6A-605E04524371}" presName="rectComp" presStyleCnt="0"/>
      <dgm:spPr/>
    </dgm:pt>
    <dgm:pt modelId="{542EA1B3-FF3F-4506-B729-9B366F2D936B}" type="pres">
      <dgm:prSet presAssocID="{B530EEDC-29DA-4E3F-AB6A-605E04524371}" presName="bgRect" presStyleLbl="bgShp" presStyleIdx="0" presStyleCnt="3"/>
      <dgm:spPr/>
      <dgm:t>
        <a:bodyPr/>
        <a:lstStyle/>
        <a:p>
          <a:endParaRPr lang="fr-CH"/>
        </a:p>
      </dgm:t>
    </dgm:pt>
    <dgm:pt modelId="{D4DFEC9E-A50E-4EEE-ABD2-F49B3390A9E1}" type="pres">
      <dgm:prSet presAssocID="{B530EEDC-29DA-4E3F-AB6A-605E04524371}" presName="bgRectTx" presStyleLbl="bgShp" presStyleIdx="0" presStyleCnt="3">
        <dgm:presLayoutVars>
          <dgm:bulletEnabled val="1"/>
        </dgm:presLayoutVars>
      </dgm:prSet>
      <dgm:spPr/>
      <dgm:t>
        <a:bodyPr/>
        <a:lstStyle/>
        <a:p>
          <a:endParaRPr lang="fr-CH"/>
        </a:p>
      </dgm:t>
    </dgm:pt>
    <dgm:pt modelId="{A963C1B8-CF4A-4BDB-A14D-31CF7591B8ED}" type="pres">
      <dgm:prSet presAssocID="{B530EEDC-29DA-4E3F-AB6A-605E04524371}" presName="spComp" presStyleCnt="0"/>
      <dgm:spPr/>
    </dgm:pt>
    <dgm:pt modelId="{9CCAFB25-9722-41C0-8D14-9E23B601532C}" type="pres">
      <dgm:prSet presAssocID="{B530EEDC-29DA-4E3F-AB6A-605E04524371}" presName="vSp" presStyleCnt="0"/>
      <dgm:spPr/>
    </dgm:pt>
    <dgm:pt modelId="{C987BEC4-59C0-49F1-8396-98252F772EA4}" type="pres">
      <dgm:prSet presAssocID="{EE87008E-AFB7-4D7D-812F-E0CF7674EFD0}" presName="rectComp" presStyleCnt="0"/>
      <dgm:spPr/>
    </dgm:pt>
    <dgm:pt modelId="{9B50F08C-0C53-41F3-835A-60F5217DDAE3}" type="pres">
      <dgm:prSet presAssocID="{EE87008E-AFB7-4D7D-812F-E0CF7674EFD0}" presName="bgRect" presStyleLbl="bgShp" presStyleIdx="1" presStyleCnt="3"/>
      <dgm:spPr/>
      <dgm:t>
        <a:bodyPr/>
        <a:lstStyle/>
        <a:p>
          <a:endParaRPr lang="fr-CH"/>
        </a:p>
      </dgm:t>
    </dgm:pt>
    <dgm:pt modelId="{526EF6CF-BD64-43B1-8ED6-088642C3185A}" type="pres">
      <dgm:prSet presAssocID="{EE87008E-AFB7-4D7D-812F-E0CF7674EFD0}" presName="bgRectTx" presStyleLbl="bgShp" presStyleIdx="1" presStyleCnt="3">
        <dgm:presLayoutVars>
          <dgm:bulletEnabled val="1"/>
        </dgm:presLayoutVars>
      </dgm:prSet>
      <dgm:spPr/>
      <dgm:t>
        <a:bodyPr/>
        <a:lstStyle/>
        <a:p>
          <a:endParaRPr lang="fr-CH"/>
        </a:p>
      </dgm:t>
    </dgm:pt>
    <dgm:pt modelId="{C6480A87-FDCF-413A-ABDF-8B9749DB8E64}" type="pres">
      <dgm:prSet presAssocID="{EE87008E-AFB7-4D7D-812F-E0CF7674EFD0}" presName="spComp" presStyleCnt="0"/>
      <dgm:spPr/>
    </dgm:pt>
    <dgm:pt modelId="{AA3DE986-9171-46B1-8163-129DE23CFF43}" type="pres">
      <dgm:prSet presAssocID="{EE87008E-AFB7-4D7D-812F-E0CF7674EFD0}" presName="vSp" presStyleCnt="0"/>
      <dgm:spPr/>
    </dgm:pt>
    <dgm:pt modelId="{E9CD672A-C7D0-4572-B6F1-BEF488881924}" type="pres">
      <dgm:prSet presAssocID="{47319FED-20EE-4794-8DF0-A4A4E02DB88D}" presName="rectComp" presStyleCnt="0"/>
      <dgm:spPr/>
    </dgm:pt>
    <dgm:pt modelId="{EA447EE1-7ADA-4E9E-A5DB-857CDB9AA224}" type="pres">
      <dgm:prSet presAssocID="{47319FED-20EE-4794-8DF0-A4A4E02DB88D}" presName="bgRect" presStyleLbl="bgShp" presStyleIdx="2" presStyleCnt="3"/>
      <dgm:spPr/>
      <dgm:t>
        <a:bodyPr/>
        <a:lstStyle/>
        <a:p>
          <a:endParaRPr lang="fr-CH"/>
        </a:p>
      </dgm:t>
    </dgm:pt>
    <dgm:pt modelId="{EC69C8A7-A949-44A9-BC68-616D4FFFEE80}" type="pres">
      <dgm:prSet presAssocID="{47319FED-20EE-4794-8DF0-A4A4E02DB88D}" presName="bgRectTx" presStyleLbl="bgShp" presStyleIdx="2" presStyleCnt="3">
        <dgm:presLayoutVars>
          <dgm:bulletEnabled val="1"/>
        </dgm:presLayoutVars>
      </dgm:prSet>
      <dgm:spPr/>
      <dgm:t>
        <a:bodyPr/>
        <a:lstStyle/>
        <a:p>
          <a:endParaRPr lang="fr-CH"/>
        </a:p>
      </dgm:t>
    </dgm:pt>
  </dgm:ptLst>
  <dgm:cxnLst>
    <dgm:cxn modelId="{481B4B5B-1175-4E7A-BF7A-F897B1B65F57}" srcId="{19ECC39D-8782-4949-A75C-EBA31F51780E}" destId="{EE87008E-AFB7-4D7D-812F-E0CF7674EFD0}" srcOrd="2" destOrd="0" parTransId="{15E4D06F-8E2A-4DCE-BD7A-B982B4E95CA3}" sibTransId="{93FC7217-65D5-4439-BC33-084163E0EE77}"/>
    <dgm:cxn modelId="{E12A24DE-83B1-4E7B-A122-22A5A0A1A827}" type="presOf" srcId="{EE87008E-AFB7-4D7D-812F-E0CF7674EFD0}" destId="{526EF6CF-BD64-43B1-8ED6-088642C3185A}" srcOrd="1" destOrd="0" presId="urn:microsoft.com/office/officeart/2005/8/layout/hierarchy6"/>
    <dgm:cxn modelId="{F0AF45F9-9163-4BEC-A3D9-ED2E242C9946}" srcId="{A1634C79-51E1-4E72-943B-D4EA990C82C8}" destId="{16F29160-EAD4-4164-BCE7-DB968A2AA68C}" srcOrd="0" destOrd="0" parTransId="{C55839D7-D55A-4667-A829-477267253C94}" sibTransId="{0157323F-3AF8-4CD0-8ADE-85710B286571}"/>
    <dgm:cxn modelId="{2F53481D-B118-4E93-A12B-865795FD75A6}" type="presOf" srcId="{9A98EC4E-E9A1-46D4-924C-F436D2F8413F}" destId="{411F40E1-54D6-4171-9293-ECE164FEC10A}" srcOrd="0" destOrd="0" presId="urn:microsoft.com/office/officeart/2005/8/layout/hierarchy6"/>
    <dgm:cxn modelId="{64EB0277-73E7-4207-BA4F-298ED6173490}" type="presOf" srcId="{64D01392-6DE1-44A0-9B81-07C07A03E24A}" destId="{56863B33-B02C-46E3-8724-AAF0B00F1CD2}" srcOrd="0" destOrd="0" presId="urn:microsoft.com/office/officeart/2005/8/layout/hierarchy6"/>
    <dgm:cxn modelId="{502D466E-F283-4CF7-A1FB-CC6E3D48E548}" type="presOf" srcId="{C55839D7-D55A-4667-A829-477267253C94}" destId="{0AD1F41F-C5FA-452F-B643-21CFB648F6DC}" srcOrd="0" destOrd="0" presId="urn:microsoft.com/office/officeart/2005/8/layout/hierarchy6"/>
    <dgm:cxn modelId="{45D64770-EFF1-4D78-9594-9B122F8AE8E0}" type="presOf" srcId="{A1634C79-51E1-4E72-943B-D4EA990C82C8}" destId="{2A9352CA-E95A-47C9-8634-4C9437A5FF4E}" srcOrd="0" destOrd="0" presId="urn:microsoft.com/office/officeart/2005/8/layout/hierarchy6"/>
    <dgm:cxn modelId="{A690E4A9-3984-4343-959B-E854D21A12B2}" type="presOf" srcId="{EE87008E-AFB7-4D7D-812F-E0CF7674EFD0}" destId="{9B50F08C-0C53-41F3-835A-60F5217DDAE3}" srcOrd="0" destOrd="0" presId="urn:microsoft.com/office/officeart/2005/8/layout/hierarchy6"/>
    <dgm:cxn modelId="{7028DAF1-BC68-4F08-A79B-0A76D7842F42}" srcId="{16F29160-EAD4-4164-BCE7-DB968A2AA68C}" destId="{6DF3A1FA-A2C2-42E6-A267-D775599889FB}" srcOrd="1" destOrd="0" parTransId="{83EB1B46-BA59-413C-9E67-F79117507DF4}" sibTransId="{9B3D68E5-E55C-44F1-AD1B-6E60E2C1A868}"/>
    <dgm:cxn modelId="{A625E294-14B6-4A56-9D17-8516113A12A1}" srcId="{19ECC39D-8782-4949-A75C-EBA31F51780E}" destId="{B530EEDC-29DA-4E3F-AB6A-605E04524371}" srcOrd="1" destOrd="0" parTransId="{3C87ACB9-9F0F-484B-9BCF-DE7DBD8DFFCC}" sibTransId="{5CEE3EBE-916B-43CA-9E1B-2F7050B71B46}"/>
    <dgm:cxn modelId="{C6336DFC-CCA8-4E67-B5ED-1556D5E364CC}" srcId="{19ECC39D-8782-4949-A75C-EBA31F51780E}" destId="{A1634C79-51E1-4E72-943B-D4EA990C82C8}" srcOrd="0" destOrd="0" parTransId="{CDB1026B-59D7-4819-8F6E-B3C8E49ABDC7}" sibTransId="{383A12B9-F185-458E-A697-FA9BA5B249E2}"/>
    <dgm:cxn modelId="{41DAF034-581E-4071-AE4F-F3C1636F0D96}" type="presOf" srcId="{47319FED-20EE-4794-8DF0-A4A4E02DB88D}" destId="{EC69C8A7-A949-44A9-BC68-616D4FFFEE80}" srcOrd="1" destOrd="0" presId="urn:microsoft.com/office/officeart/2005/8/layout/hierarchy6"/>
    <dgm:cxn modelId="{0CE93B70-AD48-4235-8A5F-CE3441F5581C}" type="presOf" srcId="{AB482427-8554-4966-99C9-02CFDDFB1EF0}" destId="{3AD995AC-2F47-4E5D-B30B-6EF65487037B}" srcOrd="0" destOrd="0" presId="urn:microsoft.com/office/officeart/2005/8/layout/hierarchy6"/>
    <dgm:cxn modelId="{0DB1F7E2-5D12-47B6-9EFE-E49877B005F5}" srcId="{16F29160-EAD4-4164-BCE7-DB968A2AA68C}" destId="{E09A43C2-841F-46C0-9104-83F695F6A9CA}" srcOrd="0" destOrd="0" parTransId="{E73C2202-FCBC-4E63-95A5-46FF7380DE31}" sibTransId="{C0032B0F-03EF-4440-BE9E-A34385DFC2BB}"/>
    <dgm:cxn modelId="{60EC8E41-DF4C-498E-811A-ACC30FDB8950}" type="presOf" srcId="{16F29160-EAD4-4164-BCE7-DB968A2AA68C}" destId="{10DC6976-B400-460B-926C-D5E3212776F8}" srcOrd="0" destOrd="0" presId="urn:microsoft.com/office/officeart/2005/8/layout/hierarchy6"/>
    <dgm:cxn modelId="{C7792A2A-889F-4F52-88C2-05395951A515}" type="presOf" srcId="{4E18D97C-E5AC-4126-9A65-22E0213BBB10}" destId="{D767264E-6B42-4391-A08C-D626717767C5}" srcOrd="0" destOrd="0" presId="urn:microsoft.com/office/officeart/2005/8/layout/hierarchy6"/>
    <dgm:cxn modelId="{FD7CD114-D0F7-4DB7-8B41-77C379255F53}" srcId="{19ECC39D-8782-4949-A75C-EBA31F51780E}" destId="{47319FED-20EE-4794-8DF0-A4A4E02DB88D}" srcOrd="3" destOrd="0" parTransId="{BBA9C46E-655E-46C3-844E-2D7799A24E53}" sibTransId="{53B76941-1844-4D32-A736-04155EBDB64F}"/>
    <dgm:cxn modelId="{DD7C984F-B39F-4435-BE15-69F61093D1DD}" type="presOf" srcId="{E73C2202-FCBC-4E63-95A5-46FF7380DE31}" destId="{E8F80DCF-EB23-4546-8E64-90551C526E5D}" srcOrd="0" destOrd="0" presId="urn:microsoft.com/office/officeart/2005/8/layout/hierarchy6"/>
    <dgm:cxn modelId="{4277137A-25EE-4BB1-8F81-AB7E5009CCE0}" srcId="{9A98EC4E-E9A1-46D4-924C-F436D2F8413F}" destId="{AB482427-8554-4966-99C9-02CFDDFB1EF0}" srcOrd="0" destOrd="0" parTransId="{4E18D97C-E5AC-4126-9A65-22E0213BBB10}" sibTransId="{9BD6499D-D779-4023-B514-384A717B52EF}"/>
    <dgm:cxn modelId="{FC65EDC6-6CE1-4BBE-87A6-2EF8F4019FC0}" type="presOf" srcId="{B530EEDC-29DA-4E3F-AB6A-605E04524371}" destId="{542EA1B3-FF3F-4506-B729-9B366F2D936B}" srcOrd="0" destOrd="0" presId="urn:microsoft.com/office/officeart/2005/8/layout/hierarchy6"/>
    <dgm:cxn modelId="{8B89132C-8A4F-45FA-AAEE-1E1A02661A13}" srcId="{A1634C79-51E1-4E72-943B-D4EA990C82C8}" destId="{9A98EC4E-E9A1-46D4-924C-F436D2F8413F}" srcOrd="1" destOrd="0" parTransId="{64D01392-6DE1-44A0-9B81-07C07A03E24A}" sibTransId="{5350B6C7-F915-4F3B-85D2-764F2CD1725F}"/>
    <dgm:cxn modelId="{182773B6-3D58-4D5E-B190-C8D54F043E16}" type="presOf" srcId="{B530EEDC-29DA-4E3F-AB6A-605E04524371}" destId="{D4DFEC9E-A50E-4EEE-ABD2-F49B3390A9E1}" srcOrd="1" destOrd="0" presId="urn:microsoft.com/office/officeart/2005/8/layout/hierarchy6"/>
    <dgm:cxn modelId="{B574A221-D697-486A-9956-E63897C51485}" type="presOf" srcId="{19ECC39D-8782-4949-A75C-EBA31F51780E}" destId="{91F19963-2BC2-476C-B151-24EA8770CDDE}" srcOrd="0" destOrd="0" presId="urn:microsoft.com/office/officeart/2005/8/layout/hierarchy6"/>
    <dgm:cxn modelId="{99303BFA-4FF2-41BF-9221-7DCA4CC448E8}" type="presOf" srcId="{6DF3A1FA-A2C2-42E6-A267-D775599889FB}" destId="{7F8986A9-6F73-4110-9755-0BC38D6014BE}" srcOrd="0" destOrd="0" presId="urn:microsoft.com/office/officeart/2005/8/layout/hierarchy6"/>
    <dgm:cxn modelId="{47AC6817-764F-450A-8131-A694C08393F4}" type="presOf" srcId="{47319FED-20EE-4794-8DF0-A4A4E02DB88D}" destId="{EA447EE1-7ADA-4E9E-A5DB-857CDB9AA224}" srcOrd="0" destOrd="0" presId="urn:microsoft.com/office/officeart/2005/8/layout/hierarchy6"/>
    <dgm:cxn modelId="{E2FEF661-D147-4548-96A1-EA0A29577C2B}" type="presOf" srcId="{E09A43C2-841F-46C0-9104-83F695F6A9CA}" destId="{BAFF1F2E-C64B-424E-943C-4BA2AEEECFBC}" srcOrd="0" destOrd="0" presId="urn:microsoft.com/office/officeart/2005/8/layout/hierarchy6"/>
    <dgm:cxn modelId="{8713DD34-3AD9-4873-B25E-5ABFBC65AB33}" type="presOf" srcId="{83EB1B46-BA59-413C-9E67-F79117507DF4}" destId="{C5B68967-5AC4-4384-8984-E9C8B097C7D6}" srcOrd="0" destOrd="0" presId="urn:microsoft.com/office/officeart/2005/8/layout/hierarchy6"/>
    <dgm:cxn modelId="{DCC9D1D7-3680-4C8E-8C85-D63F2A7D19B5}" type="presParOf" srcId="{91F19963-2BC2-476C-B151-24EA8770CDDE}" destId="{523B44AD-E479-409A-BAB8-B23706969F74}" srcOrd="0" destOrd="0" presId="urn:microsoft.com/office/officeart/2005/8/layout/hierarchy6"/>
    <dgm:cxn modelId="{6BF84315-F987-4076-9D7C-0ABC67968A21}" type="presParOf" srcId="{523B44AD-E479-409A-BAB8-B23706969F74}" destId="{ABB4E7C5-9423-433A-AFCA-D48117BA664C}" srcOrd="0" destOrd="0" presId="urn:microsoft.com/office/officeart/2005/8/layout/hierarchy6"/>
    <dgm:cxn modelId="{03137C33-BF20-403D-8490-118A3183B0E2}" type="presParOf" srcId="{523B44AD-E479-409A-BAB8-B23706969F74}" destId="{FB1A51A5-E091-47C6-AFE3-10AC1421AD72}" srcOrd="1" destOrd="0" presId="urn:microsoft.com/office/officeart/2005/8/layout/hierarchy6"/>
    <dgm:cxn modelId="{762F4851-7C46-450E-802D-0414640C26D0}" type="presParOf" srcId="{FB1A51A5-E091-47C6-AFE3-10AC1421AD72}" destId="{94E34057-4302-4043-AB5D-C2554E8B8CF4}" srcOrd="0" destOrd="0" presId="urn:microsoft.com/office/officeart/2005/8/layout/hierarchy6"/>
    <dgm:cxn modelId="{036F69FC-7C7C-4E35-AA72-27F03E4B869A}" type="presParOf" srcId="{94E34057-4302-4043-AB5D-C2554E8B8CF4}" destId="{2A9352CA-E95A-47C9-8634-4C9437A5FF4E}" srcOrd="0" destOrd="0" presId="urn:microsoft.com/office/officeart/2005/8/layout/hierarchy6"/>
    <dgm:cxn modelId="{0943409F-EA93-4428-94B8-3F7587E1A046}" type="presParOf" srcId="{94E34057-4302-4043-AB5D-C2554E8B8CF4}" destId="{E6EA4A2D-2726-40E8-909A-F814A13E6193}" srcOrd="1" destOrd="0" presId="urn:microsoft.com/office/officeart/2005/8/layout/hierarchy6"/>
    <dgm:cxn modelId="{836AF24B-CBB3-47E6-8E90-8B024105D2C9}" type="presParOf" srcId="{E6EA4A2D-2726-40E8-909A-F814A13E6193}" destId="{0AD1F41F-C5FA-452F-B643-21CFB648F6DC}" srcOrd="0" destOrd="0" presId="urn:microsoft.com/office/officeart/2005/8/layout/hierarchy6"/>
    <dgm:cxn modelId="{3E176A89-E25F-4412-B6C4-97F22816FC2D}" type="presParOf" srcId="{E6EA4A2D-2726-40E8-909A-F814A13E6193}" destId="{6A82686B-5671-472E-A261-3CB7278DB419}" srcOrd="1" destOrd="0" presId="urn:microsoft.com/office/officeart/2005/8/layout/hierarchy6"/>
    <dgm:cxn modelId="{91E4E6DA-6C70-4ED3-9A0C-509FAF4B73AD}" type="presParOf" srcId="{6A82686B-5671-472E-A261-3CB7278DB419}" destId="{10DC6976-B400-460B-926C-D5E3212776F8}" srcOrd="0" destOrd="0" presId="urn:microsoft.com/office/officeart/2005/8/layout/hierarchy6"/>
    <dgm:cxn modelId="{1AFDBB5F-0037-4AF8-9C5C-0D8741BC1583}" type="presParOf" srcId="{6A82686B-5671-472E-A261-3CB7278DB419}" destId="{9B426090-AE49-46F8-B4E1-0AC40005179C}" srcOrd="1" destOrd="0" presId="urn:microsoft.com/office/officeart/2005/8/layout/hierarchy6"/>
    <dgm:cxn modelId="{2F4D380A-CCF1-4BD3-B3D5-D37E3965A4D4}" type="presParOf" srcId="{9B426090-AE49-46F8-B4E1-0AC40005179C}" destId="{E8F80DCF-EB23-4546-8E64-90551C526E5D}" srcOrd="0" destOrd="0" presId="urn:microsoft.com/office/officeart/2005/8/layout/hierarchy6"/>
    <dgm:cxn modelId="{EA018590-D1ED-42D8-8D88-8EFB287D4350}" type="presParOf" srcId="{9B426090-AE49-46F8-B4E1-0AC40005179C}" destId="{BD4178FE-3C3D-459A-84E7-A9FBB13665EE}" srcOrd="1" destOrd="0" presId="urn:microsoft.com/office/officeart/2005/8/layout/hierarchy6"/>
    <dgm:cxn modelId="{B7C700F9-D0A5-457B-943A-F54C6071F995}" type="presParOf" srcId="{BD4178FE-3C3D-459A-84E7-A9FBB13665EE}" destId="{BAFF1F2E-C64B-424E-943C-4BA2AEEECFBC}" srcOrd="0" destOrd="0" presId="urn:microsoft.com/office/officeart/2005/8/layout/hierarchy6"/>
    <dgm:cxn modelId="{2532B919-5524-4AF3-AB0D-20E751B9CC7D}" type="presParOf" srcId="{BD4178FE-3C3D-459A-84E7-A9FBB13665EE}" destId="{2D7F1CD8-79F9-412F-BD85-785194571252}" srcOrd="1" destOrd="0" presId="urn:microsoft.com/office/officeart/2005/8/layout/hierarchy6"/>
    <dgm:cxn modelId="{EDF1E904-4B1E-4BDC-94E3-C0730DDE9FB3}" type="presParOf" srcId="{9B426090-AE49-46F8-B4E1-0AC40005179C}" destId="{C5B68967-5AC4-4384-8984-E9C8B097C7D6}" srcOrd="2" destOrd="0" presId="urn:microsoft.com/office/officeart/2005/8/layout/hierarchy6"/>
    <dgm:cxn modelId="{9675516A-9E06-4336-8548-D71CFFE2E9E5}" type="presParOf" srcId="{9B426090-AE49-46F8-B4E1-0AC40005179C}" destId="{6C9E1D31-186B-4894-BF66-DA7D9E1131DA}" srcOrd="3" destOrd="0" presId="urn:microsoft.com/office/officeart/2005/8/layout/hierarchy6"/>
    <dgm:cxn modelId="{FDC62FD4-0120-49B9-9A55-68797F355777}" type="presParOf" srcId="{6C9E1D31-186B-4894-BF66-DA7D9E1131DA}" destId="{7F8986A9-6F73-4110-9755-0BC38D6014BE}" srcOrd="0" destOrd="0" presId="urn:microsoft.com/office/officeart/2005/8/layout/hierarchy6"/>
    <dgm:cxn modelId="{DD4729C1-8D59-42D8-9809-DFF8F15904EA}" type="presParOf" srcId="{6C9E1D31-186B-4894-BF66-DA7D9E1131DA}" destId="{4E4198E4-18C3-4027-AB3C-1334382AE8A8}" srcOrd="1" destOrd="0" presId="urn:microsoft.com/office/officeart/2005/8/layout/hierarchy6"/>
    <dgm:cxn modelId="{A5A2AFAD-168F-497F-9AEE-A67603FAE035}" type="presParOf" srcId="{E6EA4A2D-2726-40E8-909A-F814A13E6193}" destId="{56863B33-B02C-46E3-8724-AAF0B00F1CD2}" srcOrd="2" destOrd="0" presId="urn:microsoft.com/office/officeart/2005/8/layout/hierarchy6"/>
    <dgm:cxn modelId="{3EA4D984-0662-49F8-8272-E70C5DE80B59}" type="presParOf" srcId="{E6EA4A2D-2726-40E8-909A-F814A13E6193}" destId="{3A6FCD2F-F9E2-4DDF-8609-E2787EEB763A}" srcOrd="3" destOrd="0" presId="urn:microsoft.com/office/officeart/2005/8/layout/hierarchy6"/>
    <dgm:cxn modelId="{E50A6AC5-D86B-4664-97A7-4555D14087C5}" type="presParOf" srcId="{3A6FCD2F-F9E2-4DDF-8609-E2787EEB763A}" destId="{411F40E1-54D6-4171-9293-ECE164FEC10A}" srcOrd="0" destOrd="0" presId="urn:microsoft.com/office/officeart/2005/8/layout/hierarchy6"/>
    <dgm:cxn modelId="{DF048F36-39DE-4EE0-AEAE-9F3C00A5F493}" type="presParOf" srcId="{3A6FCD2F-F9E2-4DDF-8609-E2787EEB763A}" destId="{AB49D955-441C-4605-AC53-AF752D5F2FF5}" srcOrd="1" destOrd="0" presId="urn:microsoft.com/office/officeart/2005/8/layout/hierarchy6"/>
    <dgm:cxn modelId="{B85D9125-92C8-4113-AF28-ECE2A43B071C}" type="presParOf" srcId="{AB49D955-441C-4605-AC53-AF752D5F2FF5}" destId="{D767264E-6B42-4391-A08C-D626717767C5}" srcOrd="0" destOrd="0" presId="urn:microsoft.com/office/officeart/2005/8/layout/hierarchy6"/>
    <dgm:cxn modelId="{12FCE4F0-121B-4A4A-A0D1-DFE8F0DBBE90}" type="presParOf" srcId="{AB49D955-441C-4605-AC53-AF752D5F2FF5}" destId="{231BE94D-0773-4EA0-9EE1-6261E58B42EB}" srcOrd="1" destOrd="0" presId="urn:microsoft.com/office/officeart/2005/8/layout/hierarchy6"/>
    <dgm:cxn modelId="{0A1D0241-B358-4D76-A0A1-08F9967FD904}" type="presParOf" srcId="{231BE94D-0773-4EA0-9EE1-6261E58B42EB}" destId="{3AD995AC-2F47-4E5D-B30B-6EF65487037B}" srcOrd="0" destOrd="0" presId="urn:microsoft.com/office/officeart/2005/8/layout/hierarchy6"/>
    <dgm:cxn modelId="{1315283E-4D4E-4933-8238-5B526381BE48}" type="presParOf" srcId="{231BE94D-0773-4EA0-9EE1-6261E58B42EB}" destId="{8F7C8D01-3A58-4FDD-9B2F-69C9179BC455}" srcOrd="1" destOrd="0" presId="urn:microsoft.com/office/officeart/2005/8/layout/hierarchy6"/>
    <dgm:cxn modelId="{2A92AF99-C990-4DA6-8F3C-13F6B971DBC2}" type="presParOf" srcId="{91F19963-2BC2-476C-B151-24EA8770CDDE}" destId="{40081517-F3C3-4845-9593-DD48E2634080}" srcOrd="1" destOrd="0" presId="urn:microsoft.com/office/officeart/2005/8/layout/hierarchy6"/>
    <dgm:cxn modelId="{F610AD5F-7B0A-4ABB-9C55-13303CB40EA7}" type="presParOf" srcId="{40081517-F3C3-4845-9593-DD48E2634080}" destId="{BC1B1EB1-626E-4955-A9A7-FDAE9C6B34AB}" srcOrd="0" destOrd="0" presId="urn:microsoft.com/office/officeart/2005/8/layout/hierarchy6"/>
    <dgm:cxn modelId="{364C2DDE-DD46-4F8A-8AA8-D22F2C586CB9}" type="presParOf" srcId="{BC1B1EB1-626E-4955-A9A7-FDAE9C6B34AB}" destId="{542EA1B3-FF3F-4506-B729-9B366F2D936B}" srcOrd="0" destOrd="0" presId="urn:microsoft.com/office/officeart/2005/8/layout/hierarchy6"/>
    <dgm:cxn modelId="{733A11DF-E5F5-4F97-A355-D9314790DD20}" type="presParOf" srcId="{BC1B1EB1-626E-4955-A9A7-FDAE9C6B34AB}" destId="{D4DFEC9E-A50E-4EEE-ABD2-F49B3390A9E1}" srcOrd="1" destOrd="0" presId="urn:microsoft.com/office/officeart/2005/8/layout/hierarchy6"/>
    <dgm:cxn modelId="{142D08BB-CC43-457D-A064-5273D0E37EA0}" type="presParOf" srcId="{40081517-F3C3-4845-9593-DD48E2634080}" destId="{A963C1B8-CF4A-4BDB-A14D-31CF7591B8ED}" srcOrd="1" destOrd="0" presId="urn:microsoft.com/office/officeart/2005/8/layout/hierarchy6"/>
    <dgm:cxn modelId="{E57FD3B6-7945-469A-8D1B-663414237B02}" type="presParOf" srcId="{A963C1B8-CF4A-4BDB-A14D-31CF7591B8ED}" destId="{9CCAFB25-9722-41C0-8D14-9E23B601532C}" srcOrd="0" destOrd="0" presId="urn:microsoft.com/office/officeart/2005/8/layout/hierarchy6"/>
    <dgm:cxn modelId="{9920691A-85C5-40A8-BB9F-855D6E2179E9}" type="presParOf" srcId="{40081517-F3C3-4845-9593-DD48E2634080}" destId="{C987BEC4-59C0-49F1-8396-98252F772EA4}" srcOrd="2" destOrd="0" presId="urn:microsoft.com/office/officeart/2005/8/layout/hierarchy6"/>
    <dgm:cxn modelId="{EEDBB3C0-BA4F-4683-9BB0-18B7D148592B}" type="presParOf" srcId="{C987BEC4-59C0-49F1-8396-98252F772EA4}" destId="{9B50F08C-0C53-41F3-835A-60F5217DDAE3}" srcOrd="0" destOrd="0" presId="urn:microsoft.com/office/officeart/2005/8/layout/hierarchy6"/>
    <dgm:cxn modelId="{95CABFED-F71E-4685-BF60-6897E01E06BC}" type="presParOf" srcId="{C987BEC4-59C0-49F1-8396-98252F772EA4}" destId="{526EF6CF-BD64-43B1-8ED6-088642C3185A}" srcOrd="1" destOrd="0" presId="urn:microsoft.com/office/officeart/2005/8/layout/hierarchy6"/>
    <dgm:cxn modelId="{9C2BD0C8-BC52-4599-B1D5-ABAF0763E577}" type="presParOf" srcId="{40081517-F3C3-4845-9593-DD48E2634080}" destId="{C6480A87-FDCF-413A-ABDF-8B9749DB8E64}" srcOrd="3" destOrd="0" presId="urn:microsoft.com/office/officeart/2005/8/layout/hierarchy6"/>
    <dgm:cxn modelId="{7A69B06E-5B96-46BD-8A67-8B32FAA32006}" type="presParOf" srcId="{C6480A87-FDCF-413A-ABDF-8B9749DB8E64}" destId="{AA3DE986-9171-46B1-8163-129DE23CFF43}" srcOrd="0" destOrd="0" presId="urn:microsoft.com/office/officeart/2005/8/layout/hierarchy6"/>
    <dgm:cxn modelId="{3824F8A9-DE6D-48B3-AD24-A547486D7354}" type="presParOf" srcId="{40081517-F3C3-4845-9593-DD48E2634080}" destId="{E9CD672A-C7D0-4572-B6F1-BEF488881924}" srcOrd="4" destOrd="0" presId="urn:microsoft.com/office/officeart/2005/8/layout/hierarchy6"/>
    <dgm:cxn modelId="{04036DFC-DB3E-474F-A98C-269D35719880}" type="presParOf" srcId="{E9CD672A-C7D0-4572-B6F1-BEF488881924}" destId="{EA447EE1-7ADA-4E9E-A5DB-857CDB9AA224}" srcOrd="0" destOrd="0" presId="urn:microsoft.com/office/officeart/2005/8/layout/hierarchy6"/>
    <dgm:cxn modelId="{B099DA47-411D-47F1-B88D-CB6D72AC7D82}" type="presParOf" srcId="{E9CD672A-C7D0-4572-B6F1-BEF488881924}" destId="{EC69C8A7-A949-44A9-BC68-616D4FFFEE80}"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BAEAA1A-7A7E-4996-B8AC-3843434FA4C3}"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fr-CH"/>
        </a:p>
      </dgm:t>
    </dgm:pt>
    <dgm:pt modelId="{12F2902B-0D93-4E7A-BABA-356D097EFDEE}">
      <dgm:prSet phldrT="[Texte]"/>
      <dgm:spPr/>
      <dgm:t>
        <a:bodyPr/>
        <a:lstStyle/>
        <a:p>
          <a:r>
            <a:rPr lang="fr-CH" dirty="0" smtClean="0"/>
            <a:t>A</a:t>
          </a:r>
          <a:endParaRPr lang="fr-CH" dirty="0"/>
        </a:p>
      </dgm:t>
    </dgm:pt>
    <dgm:pt modelId="{27D45DF6-1DC5-4874-B4FD-197A464631E8}" type="parTrans" cxnId="{CC2CADFF-C431-49B8-BBD3-437AEBFC26C5}">
      <dgm:prSet/>
      <dgm:spPr/>
      <dgm:t>
        <a:bodyPr/>
        <a:lstStyle/>
        <a:p>
          <a:endParaRPr lang="fr-CH"/>
        </a:p>
      </dgm:t>
    </dgm:pt>
    <dgm:pt modelId="{B3558E2E-B79C-427B-B5BD-6F5B1D54EAFF}" type="sibTrans" cxnId="{CC2CADFF-C431-49B8-BBD3-437AEBFC26C5}">
      <dgm:prSet/>
      <dgm:spPr/>
      <dgm:t>
        <a:bodyPr/>
        <a:lstStyle/>
        <a:p>
          <a:endParaRPr lang="fr-CH"/>
        </a:p>
      </dgm:t>
    </dgm:pt>
    <dgm:pt modelId="{0E5B94E5-12CC-4312-8E77-7D2F4CF2031E}">
      <dgm:prSet phldrT="[Texte]"/>
      <dgm:spPr/>
      <dgm:t>
        <a:bodyPr/>
        <a:lstStyle/>
        <a:p>
          <a:r>
            <a:rPr lang="fr-CH" dirty="0" smtClean="0"/>
            <a:t>AD</a:t>
          </a:r>
          <a:endParaRPr lang="fr-CH" dirty="0"/>
        </a:p>
      </dgm:t>
    </dgm:pt>
    <dgm:pt modelId="{5C70E928-F29C-4CA8-8D7A-F2D11557D6B7}" type="parTrans" cxnId="{63C33650-CFFE-4F80-AF22-8FF12D3AC0CE}">
      <dgm:prSet/>
      <dgm:spPr/>
      <dgm:t>
        <a:bodyPr/>
        <a:lstStyle/>
        <a:p>
          <a:endParaRPr lang="fr-CH"/>
        </a:p>
      </dgm:t>
    </dgm:pt>
    <dgm:pt modelId="{1F47E370-B95A-4371-BF4D-23413300B766}" type="sibTrans" cxnId="{63C33650-CFFE-4F80-AF22-8FF12D3AC0CE}">
      <dgm:prSet/>
      <dgm:spPr/>
      <dgm:t>
        <a:bodyPr/>
        <a:lstStyle/>
        <a:p>
          <a:endParaRPr lang="fr-CH"/>
        </a:p>
      </dgm:t>
    </dgm:pt>
    <dgm:pt modelId="{9D2003C6-C907-432D-BF1D-1741AD59A86D}">
      <dgm:prSet phldrT="[Texte]"/>
      <dgm:spPr/>
      <dgm:t>
        <a:bodyPr/>
        <a:lstStyle/>
        <a:p>
          <a:r>
            <a:rPr lang="fr-CH" dirty="0" smtClean="0"/>
            <a:t>ABD</a:t>
          </a:r>
          <a:endParaRPr lang="fr-CH" dirty="0"/>
        </a:p>
      </dgm:t>
    </dgm:pt>
    <dgm:pt modelId="{BE085725-83DE-438B-8A50-512FFF094DEB}" type="parTrans" cxnId="{42B84B89-894F-42F5-96A2-BC2BA0B8C11E}">
      <dgm:prSet/>
      <dgm:spPr/>
      <dgm:t>
        <a:bodyPr/>
        <a:lstStyle/>
        <a:p>
          <a:endParaRPr lang="fr-CH"/>
        </a:p>
      </dgm:t>
    </dgm:pt>
    <dgm:pt modelId="{DB75305E-ED97-4669-A2D6-4F5827DD115B}" type="sibTrans" cxnId="{42B84B89-894F-42F5-96A2-BC2BA0B8C11E}">
      <dgm:prSet/>
      <dgm:spPr/>
      <dgm:t>
        <a:bodyPr/>
        <a:lstStyle/>
        <a:p>
          <a:endParaRPr lang="fr-CH"/>
        </a:p>
      </dgm:t>
    </dgm:pt>
    <dgm:pt modelId="{98B855FE-60F2-452B-8A32-A5BE7B7F5933}">
      <dgm:prSet phldrT="[Texte]"/>
      <dgm:spPr/>
      <dgm:t>
        <a:bodyPr/>
        <a:lstStyle/>
        <a:p>
          <a:r>
            <a:rPr lang="fr-CH" dirty="0" smtClean="0"/>
            <a:t>ACD</a:t>
          </a:r>
          <a:endParaRPr lang="fr-CH" dirty="0"/>
        </a:p>
      </dgm:t>
    </dgm:pt>
    <dgm:pt modelId="{CB4C5481-9892-4117-BC11-BFCCA361B6D3}" type="parTrans" cxnId="{77E53CC4-45EE-461C-8B34-5AD1E50BEF3E}">
      <dgm:prSet/>
      <dgm:spPr/>
      <dgm:t>
        <a:bodyPr/>
        <a:lstStyle/>
        <a:p>
          <a:endParaRPr lang="fr-CH"/>
        </a:p>
      </dgm:t>
    </dgm:pt>
    <dgm:pt modelId="{35B417CC-5DE5-447E-850A-38BE70AAB874}" type="sibTrans" cxnId="{77E53CC4-45EE-461C-8B34-5AD1E50BEF3E}">
      <dgm:prSet/>
      <dgm:spPr/>
      <dgm:t>
        <a:bodyPr/>
        <a:lstStyle/>
        <a:p>
          <a:endParaRPr lang="fr-CH"/>
        </a:p>
      </dgm:t>
    </dgm:pt>
    <dgm:pt modelId="{116E33A6-CDD4-44DB-86F4-10CA50A4CC13}">
      <dgm:prSet phldrT="[Texte]"/>
      <dgm:spPr/>
      <dgm:t>
        <a:bodyPr/>
        <a:lstStyle/>
        <a:p>
          <a:r>
            <a:rPr lang="fr-CH" dirty="0" smtClean="0"/>
            <a:t>AE</a:t>
          </a:r>
          <a:endParaRPr lang="fr-CH" dirty="0"/>
        </a:p>
      </dgm:t>
    </dgm:pt>
    <dgm:pt modelId="{410FFF9C-60FA-4EC0-9C70-EEE9A39AEFE3}" type="parTrans" cxnId="{61D04776-62B1-43F0-A6E6-6C54C3CC3B27}">
      <dgm:prSet/>
      <dgm:spPr/>
      <dgm:t>
        <a:bodyPr/>
        <a:lstStyle/>
        <a:p>
          <a:endParaRPr lang="fr-CH"/>
        </a:p>
      </dgm:t>
    </dgm:pt>
    <dgm:pt modelId="{89B69D51-40D1-4EA1-AB41-2F2DB1940DE3}" type="sibTrans" cxnId="{61D04776-62B1-43F0-A6E6-6C54C3CC3B27}">
      <dgm:prSet/>
      <dgm:spPr/>
      <dgm:t>
        <a:bodyPr/>
        <a:lstStyle/>
        <a:p>
          <a:endParaRPr lang="fr-CH"/>
        </a:p>
      </dgm:t>
    </dgm:pt>
    <dgm:pt modelId="{E3002320-35C3-46A6-B4DE-7FBCFF35959B}">
      <dgm:prSet phldrT="[Texte]"/>
      <dgm:spPr/>
      <dgm:t>
        <a:bodyPr/>
        <a:lstStyle/>
        <a:p>
          <a:r>
            <a:rPr lang="fr-CH" dirty="0" smtClean="0"/>
            <a:t>ABE</a:t>
          </a:r>
          <a:endParaRPr lang="fr-CH" dirty="0"/>
        </a:p>
      </dgm:t>
    </dgm:pt>
    <dgm:pt modelId="{60668A72-BE71-461A-8A3D-E90F47AC09F9}" type="parTrans" cxnId="{76906C60-556B-4AD2-B433-AC1AEA2224D5}">
      <dgm:prSet/>
      <dgm:spPr/>
      <dgm:t>
        <a:bodyPr/>
        <a:lstStyle/>
        <a:p>
          <a:endParaRPr lang="fr-CH"/>
        </a:p>
      </dgm:t>
    </dgm:pt>
    <dgm:pt modelId="{39A4B0A4-1EDA-412C-BFCB-4C21B102B95F}" type="sibTrans" cxnId="{76906C60-556B-4AD2-B433-AC1AEA2224D5}">
      <dgm:prSet/>
      <dgm:spPr/>
      <dgm:t>
        <a:bodyPr/>
        <a:lstStyle/>
        <a:p>
          <a:endParaRPr lang="fr-CH"/>
        </a:p>
      </dgm:t>
    </dgm:pt>
    <dgm:pt modelId="{B169FC64-DC7E-4759-AE3D-D8B784EF7245}">
      <dgm:prSet phldrT="[Texte]" phldr="1"/>
      <dgm:spPr/>
      <dgm:t>
        <a:bodyPr/>
        <a:lstStyle/>
        <a:p>
          <a:endParaRPr lang="fr-CH" dirty="0"/>
        </a:p>
      </dgm:t>
    </dgm:pt>
    <dgm:pt modelId="{B62A05A7-A176-42ED-A3DB-4E58721EA681}" type="parTrans" cxnId="{0AC22994-8C7D-4B62-AD0F-97E0B0BA2BD8}">
      <dgm:prSet/>
      <dgm:spPr/>
      <dgm:t>
        <a:bodyPr/>
        <a:lstStyle/>
        <a:p>
          <a:endParaRPr lang="fr-CH"/>
        </a:p>
      </dgm:t>
    </dgm:pt>
    <dgm:pt modelId="{BA202BFD-D962-4C19-B40D-3C37865F724A}" type="sibTrans" cxnId="{0AC22994-8C7D-4B62-AD0F-97E0B0BA2BD8}">
      <dgm:prSet/>
      <dgm:spPr/>
      <dgm:t>
        <a:bodyPr/>
        <a:lstStyle/>
        <a:p>
          <a:endParaRPr lang="fr-CH"/>
        </a:p>
      </dgm:t>
    </dgm:pt>
    <dgm:pt modelId="{56534B0A-A041-4BA9-8F2B-3F105D336DA6}">
      <dgm:prSet phldrT="[Texte]" phldr="1"/>
      <dgm:spPr/>
      <dgm:t>
        <a:bodyPr/>
        <a:lstStyle/>
        <a:p>
          <a:endParaRPr lang="fr-CH" dirty="0"/>
        </a:p>
      </dgm:t>
    </dgm:pt>
    <dgm:pt modelId="{77B67D5E-5E6A-4446-B0C9-18885B5E38DC}" type="parTrans" cxnId="{0EB9BDC0-F468-471C-8C1D-1F0E39B951B4}">
      <dgm:prSet/>
      <dgm:spPr/>
      <dgm:t>
        <a:bodyPr/>
        <a:lstStyle/>
        <a:p>
          <a:endParaRPr lang="fr-CH"/>
        </a:p>
      </dgm:t>
    </dgm:pt>
    <dgm:pt modelId="{D962BFB3-0021-4942-92B3-01162188EECC}" type="sibTrans" cxnId="{0EB9BDC0-F468-471C-8C1D-1F0E39B951B4}">
      <dgm:prSet/>
      <dgm:spPr/>
      <dgm:t>
        <a:bodyPr/>
        <a:lstStyle/>
        <a:p>
          <a:endParaRPr lang="fr-CH"/>
        </a:p>
      </dgm:t>
    </dgm:pt>
    <dgm:pt modelId="{D04B30FC-7BCD-4DAA-B7BA-17C7B0D45735}">
      <dgm:prSet phldrT="[Texte]" phldr="1"/>
      <dgm:spPr/>
      <dgm:t>
        <a:bodyPr/>
        <a:lstStyle/>
        <a:p>
          <a:endParaRPr lang="fr-CH" dirty="0"/>
        </a:p>
      </dgm:t>
    </dgm:pt>
    <dgm:pt modelId="{0CDDB0A3-C747-4CFF-8723-ADE0FAB0ECA0}" type="parTrans" cxnId="{3E50C15A-7EBE-45F9-AF04-4CC0A5C3DA72}">
      <dgm:prSet/>
      <dgm:spPr/>
      <dgm:t>
        <a:bodyPr/>
        <a:lstStyle/>
        <a:p>
          <a:endParaRPr lang="fr-CH"/>
        </a:p>
      </dgm:t>
    </dgm:pt>
    <dgm:pt modelId="{490E5155-71D2-4BAC-866E-8A92D558A9E2}" type="sibTrans" cxnId="{3E50C15A-7EBE-45F9-AF04-4CC0A5C3DA72}">
      <dgm:prSet/>
      <dgm:spPr/>
      <dgm:t>
        <a:bodyPr/>
        <a:lstStyle/>
        <a:p>
          <a:endParaRPr lang="fr-CH"/>
        </a:p>
      </dgm:t>
    </dgm:pt>
    <dgm:pt modelId="{0B7F0588-E858-4056-BADA-0844547F34C6}" type="pres">
      <dgm:prSet presAssocID="{8BAEAA1A-7A7E-4996-B8AC-3843434FA4C3}" presName="mainComposite" presStyleCnt="0">
        <dgm:presLayoutVars>
          <dgm:chPref val="1"/>
          <dgm:dir/>
          <dgm:animOne val="branch"/>
          <dgm:animLvl val="lvl"/>
          <dgm:resizeHandles val="exact"/>
        </dgm:presLayoutVars>
      </dgm:prSet>
      <dgm:spPr/>
      <dgm:t>
        <a:bodyPr/>
        <a:lstStyle/>
        <a:p>
          <a:endParaRPr lang="fr-CH"/>
        </a:p>
      </dgm:t>
    </dgm:pt>
    <dgm:pt modelId="{F4A0B1C6-DFE1-4141-B207-8CFB567CF3B0}" type="pres">
      <dgm:prSet presAssocID="{8BAEAA1A-7A7E-4996-B8AC-3843434FA4C3}" presName="hierFlow" presStyleCnt="0"/>
      <dgm:spPr/>
    </dgm:pt>
    <dgm:pt modelId="{7391723F-D6A8-436A-B19B-A30BE8A89F21}" type="pres">
      <dgm:prSet presAssocID="{8BAEAA1A-7A7E-4996-B8AC-3843434FA4C3}" presName="firstBuf" presStyleCnt="0"/>
      <dgm:spPr/>
    </dgm:pt>
    <dgm:pt modelId="{796EA2D3-CF3B-4494-A0E3-4718198AED15}" type="pres">
      <dgm:prSet presAssocID="{8BAEAA1A-7A7E-4996-B8AC-3843434FA4C3}" presName="hierChild1" presStyleCnt="0">
        <dgm:presLayoutVars>
          <dgm:chPref val="1"/>
          <dgm:animOne val="branch"/>
          <dgm:animLvl val="lvl"/>
        </dgm:presLayoutVars>
      </dgm:prSet>
      <dgm:spPr/>
    </dgm:pt>
    <dgm:pt modelId="{37D8FD83-2616-4548-BC61-E7E91218918E}" type="pres">
      <dgm:prSet presAssocID="{12F2902B-0D93-4E7A-BABA-356D097EFDEE}" presName="Name14" presStyleCnt="0"/>
      <dgm:spPr/>
    </dgm:pt>
    <dgm:pt modelId="{22E27E9D-6BD3-4B88-BC0C-BBA0320649BF}" type="pres">
      <dgm:prSet presAssocID="{12F2902B-0D93-4E7A-BABA-356D097EFDEE}" presName="level1Shape" presStyleLbl="node0" presStyleIdx="0" presStyleCnt="1">
        <dgm:presLayoutVars>
          <dgm:chPref val="3"/>
        </dgm:presLayoutVars>
      </dgm:prSet>
      <dgm:spPr/>
      <dgm:t>
        <a:bodyPr/>
        <a:lstStyle/>
        <a:p>
          <a:endParaRPr lang="fr-CH"/>
        </a:p>
      </dgm:t>
    </dgm:pt>
    <dgm:pt modelId="{6C117958-5DFC-48FC-B06A-D0D12EECC9CC}" type="pres">
      <dgm:prSet presAssocID="{12F2902B-0D93-4E7A-BABA-356D097EFDEE}" presName="hierChild2" presStyleCnt="0"/>
      <dgm:spPr/>
    </dgm:pt>
    <dgm:pt modelId="{EC4448FE-6272-4525-B124-CB57EE248E79}" type="pres">
      <dgm:prSet presAssocID="{5C70E928-F29C-4CA8-8D7A-F2D11557D6B7}" presName="Name19" presStyleLbl="parChTrans1D2" presStyleIdx="0" presStyleCnt="2"/>
      <dgm:spPr/>
      <dgm:t>
        <a:bodyPr/>
        <a:lstStyle/>
        <a:p>
          <a:endParaRPr lang="fr-CH"/>
        </a:p>
      </dgm:t>
    </dgm:pt>
    <dgm:pt modelId="{799BA378-ECD9-4296-846A-BB732AD4507F}" type="pres">
      <dgm:prSet presAssocID="{0E5B94E5-12CC-4312-8E77-7D2F4CF2031E}" presName="Name21" presStyleCnt="0"/>
      <dgm:spPr/>
    </dgm:pt>
    <dgm:pt modelId="{9964E574-57E3-480D-80FD-2A095D923105}" type="pres">
      <dgm:prSet presAssocID="{0E5B94E5-12CC-4312-8E77-7D2F4CF2031E}" presName="level2Shape" presStyleLbl="node2" presStyleIdx="0" presStyleCnt="2"/>
      <dgm:spPr/>
      <dgm:t>
        <a:bodyPr/>
        <a:lstStyle/>
        <a:p>
          <a:endParaRPr lang="fr-CH"/>
        </a:p>
      </dgm:t>
    </dgm:pt>
    <dgm:pt modelId="{7A9518D1-76DB-45F2-AF60-5CBD1D0553CF}" type="pres">
      <dgm:prSet presAssocID="{0E5B94E5-12CC-4312-8E77-7D2F4CF2031E}" presName="hierChild3" presStyleCnt="0"/>
      <dgm:spPr/>
    </dgm:pt>
    <dgm:pt modelId="{722151D2-8735-4926-8E3F-6A9755E30986}" type="pres">
      <dgm:prSet presAssocID="{BE085725-83DE-438B-8A50-512FFF094DEB}" presName="Name19" presStyleLbl="parChTrans1D3" presStyleIdx="0" presStyleCnt="3"/>
      <dgm:spPr/>
      <dgm:t>
        <a:bodyPr/>
        <a:lstStyle/>
        <a:p>
          <a:endParaRPr lang="fr-CH"/>
        </a:p>
      </dgm:t>
    </dgm:pt>
    <dgm:pt modelId="{F1871BC4-04CB-47E1-9232-5D4A2F516A31}" type="pres">
      <dgm:prSet presAssocID="{9D2003C6-C907-432D-BF1D-1741AD59A86D}" presName="Name21" presStyleCnt="0"/>
      <dgm:spPr/>
    </dgm:pt>
    <dgm:pt modelId="{E925D29E-8141-4288-8966-CCDDBBFB3D5D}" type="pres">
      <dgm:prSet presAssocID="{9D2003C6-C907-432D-BF1D-1741AD59A86D}" presName="level2Shape" presStyleLbl="node3" presStyleIdx="0" presStyleCnt="3"/>
      <dgm:spPr/>
      <dgm:t>
        <a:bodyPr/>
        <a:lstStyle/>
        <a:p>
          <a:endParaRPr lang="fr-CH"/>
        </a:p>
      </dgm:t>
    </dgm:pt>
    <dgm:pt modelId="{3B7D7863-D0BC-4B2F-B50E-746C28F466DD}" type="pres">
      <dgm:prSet presAssocID="{9D2003C6-C907-432D-BF1D-1741AD59A86D}" presName="hierChild3" presStyleCnt="0"/>
      <dgm:spPr/>
    </dgm:pt>
    <dgm:pt modelId="{EE978995-DAF0-4197-8E8B-95E5B246FD06}" type="pres">
      <dgm:prSet presAssocID="{CB4C5481-9892-4117-BC11-BFCCA361B6D3}" presName="Name19" presStyleLbl="parChTrans1D3" presStyleIdx="1" presStyleCnt="3"/>
      <dgm:spPr/>
      <dgm:t>
        <a:bodyPr/>
        <a:lstStyle/>
        <a:p>
          <a:endParaRPr lang="fr-CH"/>
        </a:p>
      </dgm:t>
    </dgm:pt>
    <dgm:pt modelId="{85335F4F-51D3-4B4A-BE03-2C36E25EFCCE}" type="pres">
      <dgm:prSet presAssocID="{98B855FE-60F2-452B-8A32-A5BE7B7F5933}" presName="Name21" presStyleCnt="0"/>
      <dgm:spPr/>
    </dgm:pt>
    <dgm:pt modelId="{B9A542CD-20F9-45E2-B229-5539D791DA63}" type="pres">
      <dgm:prSet presAssocID="{98B855FE-60F2-452B-8A32-A5BE7B7F5933}" presName="level2Shape" presStyleLbl="node3" presStyleIdx="1" presStyleCnt="3"/>
      <dgm:spPr/>
      <dgm:t>
        <a:bodyPr/>
        <a:lstStyle/>
        <a:p>
          <a:endParaRPr lang="fr-CH"/>
        </a:p>
      </dgm:t>
    </dgm:pt>
    <dgm:pt modelId="{687EFDC2-8006-4DFF-9467-380D8C510D99}" type="pres">
      <dgm:prSet presAssocID="{98B855FE-60F2-452B-8A32-A5BE7B7F5933}" presName="hierChild3" presStyleCnt="0"/>
      <dgm:spPr/>
    </dgm:pt>
    <dgm:pt modelId="{4D9E6187-7231-4588-BC6A-38588D66E650}" type="pres">
      <dgm:prSet presAssocID="{410FFF9C-60FA-4EC0-9C70-EEE9A39AEFE3}" presName="Name19" presStyleLbl="parChTrans1D2" presStyleIdx="1" presStyleCnt="2"/>
      <dgm:spPr/>
      <dgm:t>
        <a:bodyPr/>
        <a:lstStyle/>
        <a:p>
          <a:endParaRPr lang="fr-CH"/>
        </a:p>
      </dgm:t>
    </dgm:pt>
    <dgm:pt modelId="{60E3334E-4E6B-4F71-A3EB-272378281FA4}" type="pres">
      <dgm:prSet presAssocID="{116E33A6-CDD4-44DB-86F4-10CA50A4CC13}" presName="Name21" presStyleCnt="0"/>
      <dgm:spPr/>
    </dgm:pt>
    <dgm:pt modelId="{D1FDAFB2-54A9-4188-B887-1B046DE250D6}" type="pres">
      <dgm:prSet presAssocID="{116E33A6-CDD4-44DB-86F4-10CA50A4CC13}" presName="level2Shape" presStyleLbl="node2" presStyleIdx="1" presStyleCnt="2"/>
      <dgm:spPr/>
      <dgm:t>
        <a:bodyPr/>
        <a:lstStyle/>
        <a:p>
          <a:endParaRPr lang="fr-CH"/>
        </a:p>
      </dgm:t>
    </dgm:pt>
    <dgm:pt modelId="{803A3A6B-4488-4B83-AAF0-A22F231EC0E4}" type="pres">
      <dgm:prSet presAssocID="{116E33A6-CDD4-44DB-86F4-10CA50A4CC13}" presName="hierChild3" presStyleCnt="0"/>
      <dgm:spPr/>
    </dgm:pt>
    <dgm:pt modelId="{49525D8F-48E3-48C8-AFA8-341BFDD044A7}" type="pres">
      <dgm:prSet presAssocID="{60668A72-BE71-461A-8A3D-E90F47AC09F9}" presName="Name19" presStyleLbl="parChTrans1D3" presStyleIdx="2" presStyleCnt="3"/>
      <dgm:spPr/>
      <dgm:t>
        <a:bodyPr/>
        <a:lstStyle/>
        <a:p>
          <a:endParaRPr lang="fr-CH"/>
        </a:p>
      </dgm:t>
    </dgm:pt>
    <dgm:pt modelId="{B6BC5496-B50C-4FAB-9F41-B971460A364A}" type="pres">
      <dgm:prSet presAssocID="{E3002320-35C3-46A6-B4DE-7FBCFF35959B}" presName="Name21" presStyleCnt="0"/>
      <dgm:spPr/>
    </dgm:pt>
    <dgm:pt modelId="{06FF03E0-1D0F-4EFF-8811-90C9229AD01A}" type="pres">
      <dgm:prSet presAssocID="{E3002320-35C3-46A6-B4DE-7FBCFF35959B}" presName="level2Shape" presStyleLbl="node3" presStyleIdx="2" presStyleCnt="3"/>
      <dgm:spPr/>
      <dgm:t>
        <a:bodyPr/>
        <a:lstStyle/>
        <a:p>
          <a:endParaRPr lang="fr-CH"/>
        </a:p>
      </dgm:t>
    </dgm:pt>
    <dgm:pt modelId="{F7E7160A-60C8-4C1C-A5D3-6FA7BB328522}" type="pres">
      <dgm:prSet presAssocID="{E3002320-35C3-46A6-B4DE-7FBCFF35959B}" presName="hierChild3" presStyleCnt="0"/>
      <dgm:spPr/>
    </dgm:pt>
    <dgm:pt modelId="{BE35EC8E-C73C-42C4-9203-660B23B2274B}" type="pres">
      <dgm:prSet presAssocID="{8BAEAA1A-7A7E-4996-B8AC-3843434FA4C3}" presName="bgShapesFlow" presStyleCnt="0"/>
      <dgm:spPr/>
    </dgm:pt>
    <dgm:pt modelId="{EDA0CE1E-6A0E-42A6-91F8-FD3BE474C96C}" type="pres">
      <dgm:prSet presAssocID="{B169FC64-DC7E-4759-AE3D-D8B784EF7245}" presName="rectComp" presStyleCnt="0"/>
      <dgm:spPr/>
    </dgm:pt>
    <dgm:pt modelId="{CC05CA1D-5B9D-443C-A600-590C61EA8850}" type="pres">
      <dgm:prSet presAssocID="{B169FC64-DC7E-4759-AE3D-D8B784EF7245}" presName="bgRect" presStyleLbl="bgShp" presStyleIdx="0" presStyleCnt="3" custLinFactNeighborX="-419" custLinFactNeighborY="4752"/>
      <dgm:spPr/>
      <dgm:t>
        <a:bodyPr/>
        <a:lstStyle/>
        <a:p>
          <a:endParaRPr lang="fr-CH"/>
        </a:p>
      </dgm:t>
    </dgm:pt>
    <dgm:pt modelId="{E9BC36B3-4102-49CA-A0A2-7FDAE50C1638}" type="pres">
      <dgm:prSet presAssocID="{B169FC64-DC7E-4759-AE3D-D8B784EF7245}" presName="bgRectTx" presStyleLbl="bgShp" presStyleIdx="0" presStyleCnt="3">
        <dgm:presLayoutVars>
          <dgm:bulletEnabled val="1"/>
        </dgm:presLayoutVars>
      </dgm:prSet>
      <dgm:spPr/>
      <dgm:t>
        <a:bodyPr/>
        <a:lstStyle/>
        <a:p>
          <a:endParaRPr lang="fr-CH"/>
        </a:p>
      </dgm:t>
    </dgm:pt>
    <dgm:pt modelId="{37F50D27-464A-442A-AFAC-708C01F5B142}" type="pres">
      <dgm:prSet presAssocID="{B169FC64-DC7E-4759-AE3D-D8B784EF7245}" presName="spComp" presStyleCnt="0"/>
      <dgm:spPr/>
    </dgm:pt>
    <dgm:pt modelId="{593D4E3C-56D0-42F4-964B-2EA68978C6AE}" type="pres">
      <dgm:prSet presAssocID="{B169FC64-DC7E-4759-AE3D-D8B784EF7245}" presName="vSp" presStyleCnt="0"/>
      <dgm:spPr/>
    </dgm:pt>
    <dgm:pt modelId="{4D300B8C-A05E-42F8-97D6-95F0B18207CC}" type="pres">
      <dgm:prSet presAssocID="{56534B0A-A041-4BA9-8F2B-3F105D336DA6}" presName="rectComp" presStyleCnt="0"/>
      <dgm:spPr/>
    </dgm:pt>
    <dgm:pt modelId="{AB19FBF2-F8D3-4F69-8071-A316A427FC56}" type="pres">
      <dgm:prSet presAssocID="{56534B0A-A041-4BA9-8F2B-3F105D336DA6}" presName="bgRect" presStyleLbl="bgShp" presStyleIdx="1" presStyleCnt="3"/>
      <dgm:spPr/>
      <dgm:t>
        <a:bodyPr/>
        <a:lstStyle/>
        <a:p>
          <a:endParaRPr lang="fr-CH"/>
        </a:p>
      </dgm:t>
    </dgm:pt>
    <dgm:pt modelId="{744027FC-62DB-4C13-AB5C-DE6874FBE81E}" type="pres">
      <dgm:prSet presAssocID="{56534B0A-A041-4BA9-8F2B-3F105D336DA6}" presName="bgRectTx" presStyleLbl="bgShp" presStyleIdx="1" presStyleCnt="3">
        <dgm:presLayoutVars>
          <dgm:bulletEnabled val="1"/>
        </dgm:presLayoutVars>
      </dgm:prSet>
      <dgm:spPr/>
      <dgm:t>
        <a:bodyPr/>
        <a:lstStyle/>
        <a:p>
          <a:endParaRPr lang="fr-CH"/>
        </a:p>
      </dgm:t>
    </dgm:pt>
    <dgm:pt modelId="{56EF9EF6-06E5-4AA3-B04E-453770087F41}" type="pres">
      <dgm:prSet presAssocID="{56534B0A-A041-4BA9-8F2B-3F105D336DA6}" presName="spComp" presStyleCnt="0"/>
      <dgm:spPr/>
    </dgm:pt>
    <dgm:pt modelId="{5E8D1227-0DE6-491D-9E26-D28C2CFB6107}" type="pres">
      <dgm:prSet presAssocID="{56534B0A-A041-4BA9-8F2B-3F105D336DA6}" presName="vSp" presStyleCnt="0"/>
      <dgm:spPr/>
    </dgm:pt>
    <dgm:pt modelId="{8767B259-FEF3-4183-AC4B-596FF379F91A}" type="pres">
      <dgm:prSet presAssocID="{D04B30FC-7BCD-4DAA-B7BA-17C7B0D45735}" presName="rectComp" presStyleCnt="0"/>
      <dgm:spPr/>
    </dgm:pt>
    <dgm:pt modelId="{915B0231-C593-4DFF-B542-EA12A6234E12}" type="pres">
      <dgm:prSet presAssocID="{D04B30FC-7BCD-4DAA-B7BA-17C7B0D45735}" presName="bgRect" presStyleLbl="bgShp" presStyleIdx="2" presStyleCnt="3"/>
      <dgm:spPr/>
      <dgm:t>
        <a:bodyPr/>
        <a:lstStyle/>
        <a:p>
          <a:endParaRPr lang="fr-CH"/>
        </a:p>
      </dgm:t>
    </dgm:pt>
    <dgm:pt modelId="{842518D8-97D9-4EBA-86A8-BA22C271FD7C}" type="pres">
      <dgm:prSet presAssocID="{D04B30FC-7BCD-4DAA-B7BA-17C7B0D45735}" presName="bgRectTx" presStyleLbl="bgShp" presStyleIdx="2" presStyleCnt="3">
        <dgm:presLayoutVars>
          <dgm:bulletEnabled val="1"/>
        </dgm:presLayoutVars>
      </dgm:prSet>
      <dgm:spPr/>
      <dgm:t>
        <a:bodyPr/>
        <a:lstStyle/>
        <a:p>
          <a:endParaRPr lang="fr-CH"/>
        </a:p>
      </dgm:t>
    </dgm:pt>
  </dgm:ptLst>
  <dgm:cxnLst>
    <dgm:cxn modelId="{20939A6E-C5E9-43B8-A04B-B60DB76C3081}" type="presOf" srcId="{98B855FE-60F2-452B-8A32-A5BE7B7F5933}" destId="{B9A542CD-20F9-45E2-B229-5539D791DA63}" srcOrd="0" destOrd="0" presId="urn:microsoft.com/office/officeart/2005/8/layout/hierarchy6"/>
    <dgm:cxn modelId="{39AEEFF3-5CFF-4460-9ED3-9AC4B006A71F}" type="presOf" srcId="{56534B0A-A041-4BA9-8F2B-3F105D336DA6}" destId="{744027FC-62DB-4C13-AB5C-DE6874FBE81E}" srcOrd="1" destOrd="0" presId="urn:microsoft.com/office/officeart/2005/8/layout/hierarchy6"/>
    <dgm:cxn modelId="{60B44EA2-14DE-433E-9027-90E7529FB5AA}" type="presOf" srcId="{E3002320-35C3-46A6-B4DE-7FBCFF35959B}" destId="{06FF03E0-1D0F-4EFF-8811-90C9229AD01A}" srcOrd="0" destOrd="0" presId="urn:microsoft.com/office/officeart/2005/8/layout/hierarchy6"/>
    <dgm:cxn modelId="{92CE2748-7DBE-4498-B7F9-8851B3410ED0}" type="presOf" srcId="{8BAEAA1A-7A7E-4996-B8AC-3843434FA4C3}" destId="{0B7F0588-E858-4056-BADA-0844547F34C6}" srcOrd="0" destOrd="0" presId="urn:microsoft.com/office/officeart/2005/8/layout/hierarchy6"/>
    <dgm:cxn modelId="{DDFC9BD1-F355-4767-9931-D52DAF0D4862}" type="presOf" srcId="{56534B0A-A041-4BA9-8F2B-3F105D336DA6}" destId="{AB19FBF2-F8D3-4F69-8071-A316A427FC56}" srcOrd="0" destOrd="0" presId="urn:microsoft.com/office/officeart/2005/8/layout/hierarchy6"/>
    <dgm:cxn modelId="{0747958B-5EA9-41FF-A68A-30223E90E22A}" type="presOf" srcId="{12F2902B-0D93-4E7A-BABA-356D097EFDEE}" destId="{22E27E9D-6BD3-4B88-BC0C-BBA0320649BF}" srcOrd="0" destOrd="0" presId="urn:microsoft.com/office/officeart/2005/8/layout/hierarchy6"/>
    <dgm:cxn modelId="{B95FE1AD-D799-4879-8749-23D94E4D9C8E}" type="presOf" srcId="{B169FC64-DC7E-4759-AE3D-D8B784EF7245}" destId="{E9BC36B3-4102-49CA-A0A2-7FDAE50C1638}" srcOrd="1" destOrd="0" presId="urn:microsoft.com/office/officeart/2005/8/layout/hierarchy6"/>
    <dgm:cxn modelId="{42B84B89-894F-42F5-96A2-BC2BA0B8C11E}" srcId="{0E5B94E5-12CC-4312-8E77-7D2F4CF2031E}" destId="{9D2003C6-C907-432D-BF1D-1741AD59A86D}" srcOrd="0" destOrd="0" parTransId="{BE085725-83DE-438B-8A50-512FFF094DEB}" sibTransId="{DB75305E-ED97-4669-A2D6-4F5827DD115B}"/>
    <dgm:cxn modelId="{7B4F57F0-6CD5-4FF7-BC71-2A1F76DB572E}" type="presOf" srcId="{B169FC64-DC7E-4759-AE3D-D8B784EF7245}" destId="{CC05CA1D-5B9D-443C-A600-590C61EA8850}" srcOrd="0" destOrd="0" presId="urn:microsoft.com/office/officeart/2005/8/layout/hierarchy6"/>
    <dgm:cxn modelId="{3AF56E22-BD89-4CBD-A021-2E310DBE19EE}" type="presOf" srcId="{116E33A6-CDD4-44DB-86F4-10CA50A4CC13}" destId="{D1FDAFB2-54A9-4188-B887-1B046DE250D6}" srcOrd="0" destOrd="0" presId="urn:microsoft.com/office/officeart/2005/8/layout/hierarchy6"/>
    <dgm:cxn modelId="{63C33650-CFFE-4F80-AF22-8FF12D3AC0CE}" srcId="{12F2902B-0D93-4E7A-BABA-356D097EFDEE}" destId="{0E5B94E5-12CC-4312-8E77-7D2F4CF2031E}" srcOrd="0" destOrd="0" parTransId="{5C70E928-F29C-4CA8-8D7A-F2D11557D6B7}" sibTransId="{1F47E370-B95A-4371-BF4D-23413300B766}"/>
    <dgm:cxn modelId="{FEC72A55-D801-4302-9735-2A581FBEEBFD}" type="presOf" srcId="{CB4C5481-9892-4117-BC11-BFCCA361B6D3}" destId="{EE978995-DAF0-4197-8E8B-95E5B246FD06}" srcOrd="0" destOrd="0" presId="urn:microsoft.com/office/officeart/2005/8/layout/hierarchy6"/>
    <dgm:cxn modelId="{CC2CADFF-C431-49B8-BBD3-437AEBFC26C5}" srcId="{8BAEAA1A-7A7E-4996-B8AC-3843434FA4C3}" destId="{12F2902B-0D93-4E7A-BABA-356D097EFDEE}" srcOrd="0" destOrd="0" parTransId="{27D45DF6-1DC5-4874-B4FD-197A464631E8}" sibTransId="{B3558E2E-B79C-427B-B5BD-6F5B1D54EAFF}"/>
    <dgm:cxn modelId="{5D05364E-A02D-4A09-9298-3DA936A4CD7B}" type="presOf" srcId="{0E5B94E5-12CC-4312-8E77-7D2F4CF2031E}" destId="{9964E574-57E3-480D-80FD-2A095D923105}" srcOrd="0" destOrd="0" presId="urn:microsoft.com/office/officeart/2005/8/layout/hierarchy6"/>
    <dgm:cxn modelId="{77E53CC4-45EE-461C-8B34-5AD1E50BEF3E}" srcId="{0E5B94E5-12CC-4312-8E77-7D2F4CF2031E}" destId="{98B855FE-60F2-452B-8A32-A5BE7B7F5933}" srcOrd="1" destOrd="0" parTransId="{CB4C5481-9892-4117-BC11-BFCCA361B6D3}" sibTransId="{35B417CC-5DE5-447E-850A-38BE70AAB874}"/>
    <dgm:cxn modelId="{0EB9BDC0-F468-471C-8C1D-1F0E39B951B4}" srcId="{8BAEAA1A-7A7E-4996-B8AC-3843434FA4C3}" destId="{56534B0A-A041-4BA9-8F2B-3F105D336DA6}" srcOrd="2" destOrd="0" parTransId="{77B67D5E-5E6A-4446-B0C9-18885B5E38DC}" sibTransId="{D962BFB3-0021-4942-92B3-01162188EECC}"/>
    <dgm:cxn modelId="{D9F2FB8C-9187-4C26-B1A5-7E2A94AD431A}" type="presOf" srcId="{BE085725-83DE-438B-8A50-512FFF094DEB}" destId="{722151D2-8735-4926-8E3F-6A9755E30986}" srcOrd="0" destOrd="0" presId="urn:microsoft.com/office/officeart/2005/8/layout/hierarchy6"/>
    <dgm:cxn modelId="{FC1B0354-515A-4F99-974B-74D93D8E83B8}" type="presOf" srcId="{410FFF9C-60FA-4EC0-9C70-EEE9A39AEFE3}" destId="{4D9E6187-7231-4588-BC6A-38588D66E650}" srcOrd="0" destOrd="0" presId="urn:microsoft.com/office/officeart/2005/8/layout/hierarchy6"/>
    <dgm:cxn modelId="{64200DD6-D106-4715-A92D-0E6E433E09F7}" type="presOf" srcId="{60668A72-BE71-461A-8A3D-E90F47AC09F9}" destId="{49525D8F-48E3-48C8-AFA8-341BFDD044A7}" srcOrd="0" destOrd="0" presId="urn:microsoft.com/office/officeart/2005/8/layout/hierarchy6"/>
    <dgm:cxn modelId="{76906C60-556B-4AD2-B433-AC1AEA2224D5}" srcId="{116E33A6-CDD4-44DB-86F4-10CA50A4CC13}" destId="{E3002320-35C3-46A6-B4DE-7FBCFF35959B}" srcOrd="0" destOrd="0" parTransId="{60668A72-BE71-461A-8A3D-E90F47AC09F9}" sibTransId="{39A4B0A4-1EDA-412C-BFCB-4C21B102B95F}"/>
    <dgm:cxn modelId="{21C4C1F2-BECC-4ACE-8AFA-48B8BA65E1EB}" type="presOf" srcId="{D04B30FC-7BCD-4DAA-B7BA-17C7B0D45735}" destId="{842518D8-97D9-4EBA-86A8-BA22C271FD7C}" srcOrd="1" destOrd="0" presId="urn:microsoft.com/office/officeart/2005/8/layout/hierarchy6"/>
    <dgm:cxn modelId="{0AC22994-8C7D-4B62-AD0F-97E0B0BA2BD8}" srcId="{8BAEAA1A-7A7E-4996-B8AC-3843434FA4C3}" destId="{B169FC64-DC7E-4759-AE3D-D8B784EF7245}" srcOrd="1" destOrd="0" parTransId="{B62A05A7-A176-42ED-A3DB-4E58721EA681}" sibTransId="{BA202BFD-D962-4C19-B40D-3C37865F724A}"/>
    <dgm:cxn modelId="{809137ED-66EB-4A3E-89C2-52F1856EDE08}" type="presOf" srcId="{D04B30FC-7BCD-4DAA-B7BA-17C7B0D45735}" destId="{915B0231-C593-4DFF-B542-EA12A6234E12}" srcOrd="0" destOrd="0" presId="urn:microsoft.com/office/officeart/2005/8/layout/hierarchy6"/>
    <dgm:cxn modelId="{261B4EA5-3602-41D7-A4CE-75461939D62C}" type="presOf" srcId="{9D2003C6-C907-432D-BF1D-1741AD59A86D}" destId="{E925D29E-8141-4288-8966-CCDDBBFB3D5D}" srcOrd="0" destOrd="0" presId="urn:microsoft.com/office/officeart/2005/8/layout/hierarchy6"/>
    <dgm:cxn modelId="{4A0FD0A9-623A-455A-B787-604911849F0F}" type="presOf" srcId="{5C70E928-F29C-4CA8-8D7A-F2D11557D6B7}" destId="{EC4448FE-6272-4525-B124-CB57EE248E79}" srcOrd="0" destOrd="0" presId="urn:microsoft.com/office/officeart/2005/8/layout/hierarchy6"/>
    <dgm:cxn modelId="{61D04776-62B1-43F0-A6E6-6C54C3CC3B27}" srcId="{12F2902B-0D93-4E7A-BABA-356D097EFDEE}" destId="{116E33A6-CDD4-44DB-86F4-10CA50A4CC13}" srcOrd="1" destOrd="0" parTransId="{410FFF9C-60FA-4EC0-9C70-EEE9A39AEFE3}" sibTransId="{89B69D51-40D1-4EA1-AB41-2F2DB1940DE3}"/>
    <dgm:cxn modelId="{3E50C15A-7EBE-45F9-AF04-4CC0A5C3DA72}" srcId="{8BAEAA1A-7A7E-4996-B8AC-3843434FA4C3}" destId="{D04B30FC-7BCD-4DAA-B7BA-17C7B0D45735}" srcOrd="3" destOrd="0" parTransId="{0CDDB0A3-C747-4CFF-8723-ADE0FAB0ECA0}" sibTransId="{490E5155-71D2-4BAC-866E-8A92D558A9E2}"/>
    <dgm:cxn modelId="{81165312-9E33-4D8A-A078-EC86F441F3C5}" type="presParOf" srcId="{0B7F0588-E858-4056-BADA-0844547F34C6}" destId="{F4A0B1C6-DFE1-4141-B207-8CFB567CF3B0}" srcOrd="0" destOrd="0" presId="urn:microsoft.com/office/officeart/2005/8/layout/hierarchy6"/>
    <dgm:cxn modelId="{0F07DA9E-452E-44B7-A6B4-0C3A0059546D}" type="presParOf" srcId="{F4A0B1C6-DFE1-4141-B207-8CFB567CF3B0}" destId="{7391723F-D6A8-436A-B19B-A30BE8A89F21}" srcOrd="0" destOrd="0" presId="urn:microsoft.com/office/officeart/2005/8/layout/hierarchy6"/>
    <dgm:cxn modelId="{D904ADF5-0CC6-45F8-B22E-954B960DA0CD}" type="presParOf" srcId="{F4A0B1C6-DFE1-4141-B207-8CFB567CF3B0}" destId="{796EA2D3-CF3B-4494-A0E3-4718198AED15}" srcOrd="1" destOrd="0" presId="urn:microsoft.com/office/officeart/2005/8/layout/hierarchy6"/>
    <dgm:cxn modelId="{E3C84670-9D48-4B80-960C-CB85D9D438DA}" type="presParOf" srcId="{796EA2D3-CF3B-4494-A0E3-4718198AED15}" destId="{37D8FD83-2616-4548-BC61-E7E91218918E}" srcOrd="0" destOrd="0" presId="urn:microsoft.com/office/officeart/2005/8/layout/hierarchy6"/>
    <dgm:cxn modelId="{4BEBF110-C614-4D8E-BC3D-C64E4680DEE7}" type="presParOf" srcId="{37D8FD83-2616-4548-BC61-E7E91218918E}" destId="{22E27E9D-6BD3-4B88-BC0C-BBA0320649BF}" srcOrd="0" destOrd="0" presId="urn:microsoft.com/office/officeart/2005/8/layout/hierarchy6"/>
    <dgm:cxn modelId="{50BB982F-4E5B-4397-AC5E-AB82A5EF1503}" type="presParOf" srcId="{37D8FD83-2616-4548-BC61-E7E91218918E}" destId="{6C117958-5DFC-48FC-B06A-D0D12EECC9CC}" srcOrd="1" destOrd="0" presId="urn:microsoft.com/office/officeart/2005/8/layout/hierarchy6"/>
    <dgm:cxn modelId="{AF0FB025-9352-46BD-9BFD-724BF5E94B79}" type="presParOf" srcId="{6C117958-5DFC-48FC-B06A-D0D12EECC9CC}" destId="{EC4448FE-6272-4525-B124-CB57EE248E79}" srcOrd="0" destOrd="0" presId="urn:microsoft.com/office/officeart/2005/8/layout/hierarchy6"/>
    <dgm:cxn modelId="{35D30EEA-DD32-4BA4-B3ED-B89A891A1583}" type="presParOf" srcId="{6C117958-5DFC-48FC-B06A-D0D12EECC9CC}" destId="{799BA378-ECD9-4296-846A-BB732AD4507F}" srcOrd="1" destOrd="0" presId="urn:microsoft.com/office/officeart/2005/8/layout/hierarchy6"/>
    <dgm:cxn modelId="{8B61F4A1-CDD4-447C-9C43-7BE421023FDF}" type="presParOf" srcId="{799BA378-ECD9-4296-846A-BB732AD4507F}" destId="{9964E574-57E3-480D-80FD-2A095D923105}" srcOrd="0" destOrd="0" presId="urn:microsoft.com/office/officeart/2005/8/layout/hierarchy6"/>
    <dgm:cxn modelId="{66781313-FF3B-40AF-9C15-3320E7CC6A78}" type="presParOf" srcId="{799BA378-ECD9-4296-846A-BB732AD4507F}" destId="{7A9518D1-76DB-45F2-AF60-5CBD1D0553CF}" srcOrd="1" destOrd="0" presId="urn:microsoft.com/office/officeart/2005/8/layout/hierarchy6"/>
    <dgm:cxn modelId="{DE9B05A2-6680-4E91-8EA0-D3BCF4736D6F}" type="presParOf" srcId="{7A9518D1-76DB-45F2-AF60-5CBD1D0553CF}" destId="{722151D2-8735-4926-8E3F-6A9755E30986}" srcOrd="0" destOrd="0" presId="urn:microsoft.com/office/officeart/2005/8/layout/hierarchy6"/>
    <dgm:cxn modelId="{F8875146-4910-4BD1-83FE-A864E1C06B0F}" type="presParOf" srcId="{7A9518D1-76DB-45F2-AF60-5CBD1D0553CF}" destId="{F1871BC4-04CB-47E1-9232-5D4A2F516A31}" srcOrd="1" destOrd="0" presId="urn:microsoft.com/office/officeart/2005/8/layout/hierarchy6"/>
    <dgm:cxn modelId="{13C46510-E86B-4AD1-BB01-326648D5365F}" type="presParOf" srcId="{F1871BC4-04CB-47E1-9232-5D4A2F516A31}" destId="{E925D29E-8141-4288-8966-CCDDBBFB3D5D}" srcOrd="0" destOrd="0" presId="urn:microsoft.com/office/officeart/2005/8/layout/hierarchy6"/>
    <dgm:cxn modelId="{DE03747D-6851-4CEC-8F33-AEBC45476FF9}" type="presParOf" srcId="{F1871BC4-04CB-47E1-9232-5D4A2F516A31}" destId="{3B7D7863-D0BC-4B2F-B50E-746C28F466DD}" srcOrd="1" destOrd="0" presId="urn:microsoft.com/office/officeart/2005/8/layout/hierarchy6"/>
    <dgm:cxn modelId="{631A9828-034E-480D-B340-F5B06507D794}" type="presParOf" srcId="{7A9518D1-76DB-45F2-AF60-5CBD1D0553CF}" destId="{EE978995-DAF0-4197-8E8B-95E5B246FD06}" srcOrd="2" destOrd="0" presId="urn:microsoft.com/office/officeart/2005/8/layout/hierarchy6"/>
    <dgm:cxn modelId="{73B4E4B8-AD85-445E-8B69-704FB8AB9443}" type="presParOf" srcId="{7A9518D1-76DB-45F2-AF60-5CBD1D0553CF}" destId="{85335F4F-51D3-4B4A-BE03-2C36E25EFCCE}" srcOrd="3" destOrd="0" presId="urn:microsoft.com/office/officeart/2005/8/layout/hierarchy6"/>
    <dgm:cxn modelId="{E8A9CFBA-C43A-4856-A668-57A22E037146}" type="presParOf" srcId="{85335F4F-51D3-4B4A-BE03-2C36E25EFCCE}" destId="{B9A542CD-20F9-45E2-B229-5539D791DA63}" srcOrd="0" destOrd="0" presId="urn:microsoft.com/office/officeart/2005/8/layout/hierarchy6"/>
    <dgm:cxn modelId="{3362DB0A-33C1-4FB6-829B-5FF1AE0EEC51}" type="presParOf" srcId="{85335F4F-51D3-4B4A-BE03-2C36E25EFCCE}" destId="{687EFDC2-8006-4DFF-9467-380D8C510D99}" srcOrd="1" destOrd="0" presId="urn:microsoft.com/office/officeart/2005/8/layout/hierarchy6"/>
    <dgm:cxn modelId="{F6605CD2-631D-4EAC-94A6-2A47CB3BEC06}" type="presParOf" srcId="{6C117958-5DFC-48FC-B06A-D0D12EECC9CC}" destId="{4D9E6187-7231-4588-BC6A-38588D66E650}" srcOrd="2" destOrd="0" presId="urn:microsoft.com/office/officeart/2005/8/layout/hierarchy6"/>
    <dgm:cxn modelId="{8EB8D16C-E2BC-4D42-81A2-175B6D0060D1}" type="presParOf" srcId="{6C117958-5DFC-48FC-B06A-D0D12EECC9CC}" destId="{60E3334E-4E6B-4F71-A3EB-272378281FA4}" srcOrd="3" destOrd="0" presId="urn:microsoft.com/office/officeart/2005/8/layout/hierarchy6"/>
    <dgm:cxn modelId="{CF056B52-F99D-420E-A56A-1199B4FB9D73}" type="presParOf" srcId="{60E3334E-4E6B-4F71-A3EB-272378281FA4}" destId="{D1FDAFB2-54A9-4188-B887-1B046DE250D6}" srcOrd="0" destOrd="0" presId="urn:microsoft.com/office/officeart/2005/8/layout/hierarchy6"/>
    <dgm:cxn modelId="{2E9DE9EA-18A3-40DD-B14F-BBEFD9A2D6E5}" type="presParOf" srcId="{60E3334E-4E6B-4F71-A3EB-272378281FA4}" destId="{803A3A6B-4488-4B83-AAF0-A22F231EC0E4}" srcOrd="1" destOrd="0" presId="urn:microsoft.com/office/officeart/2005/8/layout/hierarchy6"/>
    <dgm:cxn modelId="{3C62CFD8-7766-4FE8-A209-27232F0236C4}" type="presParOf" srcId="{803A3A6B-4488-4B83-AAF0-A22F231EC0E4}" destId="{49525D8F-48E3-48C8-AFA8-341BFDD044A7}" srcOrd="0" destOrd="0" presId="urn:microsoft.com/office/officeart/2005/8/layout/hierarchy6"/>
    <dgm:cxn modelId="{84C65BCE-29CA-40E7-B335-7DDB49AC4B56}" type="presParOf" srcId="{803A3A6B-4488-4B83-AAF0-A22F231EC0E4}" destId="{B6BC5496-B50C-4FAB-9F41-B971460A364A}" srcOrd="1" destOrd="0" presId="urn:microsoft.com/office/officeart/2005/8/layout/hierarchy6"/>
    <dgm:cxn modelId="{D219FF6D-A80F-41CF-A2CA-299A3400C410}" type="presParOf" srcId="{B6BC5496-B50C-4FAB-9F41-B971460A364A}" destId="{06FF03E0-1D0F-4EFF-8811-90C9229AD01A}" srcOrd="0" destOrd="0" presId="urn:microsoft.com/office/officeart/2005/8/layout/hierarchy6"/>
    <dgm:cxn modelId="{6056FC1C-57BC-4614-B68F-0D05BA69E6B4}" type="presParOf" srcId="{B6BC5496-B50C-4FAB-9F41-B971460A364A}" destId="{F7E7160A-60C8-4C1C-A5D3-6FA7BB328522}" srcOrd="1" destOrd="0" presId="urn:microsoft.com/office/officeart/2005/8/layout/hierarchy6"/>
    <dgm:cxn modelId="{C3CF2208-1EE2-46D4-A3EC-5FB3B44A06E4}" type="presParOf" srcId="{0B7F0588-E858-4056-BADA-0844547F34C6}" destId="{BE35EC8E-C73C-42C4-9203-660B23B2274B}" srcOrd="1" destOrd="0" presId="urn:microsoft.com/office/officeart/2005/8/layout/hierarchy6"/>
    <dgm:cxn modelId="{31E7374F-8A4C-4D78-BF85-0E3D5438ABFA}" type="presParOf" srcId="{BE35EC8E-C73C-42C4-9203-660B23B2274B}" destId="{EDA0CE1E-6A0E-42A6-91F8-FD3BE474C96C}" srcOrd="0" destOrd="0" presId="urn:microsoft.com/office/officeart/2005/8/layout/hierarchy6"/>
    <dgm:cxn modelId="{98BDE002-8B8F-4D69-9F0A-511BF5AB3604}" type="presParOf" srcId="{EDA0CE1E-6A0E-42A6-91F8-FD3BE474C96C}" destId="{CC05CA1D-5B9D-443C-A600-590C61EA8850}" srcOrd="0" destOrd="0" presId="urn:microsoft.com/office/officeart/2005/8/layout/hierarchy6"/>
    <dgm:cxn modelId="{485930EB-B8D1-4D6D-B490-D7644B018CFD}" type="presParOf" srcId="{EDA0CE1E-6A0E-42A6-91F8-FD3BE474C96C}" destId="{E9BC36B3-4102-49CA-A0A2-7FDAE50C1638}" srcOrd="1" destOrd="0" presId="urn:microsoft.com/office/officeart/2005/8/layout/hierarchy6"/>
    <dgm:cxn modelId="{CE458656-5AC0-4260-A1A7-5785650F304D}" type="presParOf" srcId="{BE35EC8E-C73C-42C4-9203-660B23B2274B}" destId="{37F50D27-464A-442A-AFAC-708C01F5B142}" srcOrd="1" destOrd="0" presId="urn:microsoft.com/office/officeart/2005/8/layout/hierarchy6"/>
    <dgm:cxn modelId="{03C5207D-EE13-4991-9DD1-31DBD725D86E}" type="presParOf" srcId="{37F50D27-464A-442A-AFAC-708C01F5B142}" destId="{593D4E3C-56D0-42F4-964B-2EA68978C6AE}" srcOrd="0" destOrd="0" presId="urn:microsoft.com/office/officeart/2005/8/layout/hierarchy6"/>
    <dgm:cxn modelId="{8F0A5AA3-4E9A-4734-8B3B-CAA678B47880}" type="presParOf" srcId="{BE35EC8E-C73C-42C4-9203-660B23B2274B}" destId="{4D300B8C-A05E-42F8-97D6-95F0B18207CC}" srcOrd="2" destOrd="0" presId="urn:microsoft.com/office/officeart/2005/8/layout/hierarchy6"/>
    <dgm:cxn modelId="{F082F30E-048F-4CC8-856F-F8B03CE2CACE}" type="presParOf" srcId="{4D300B8C-A05E-42F8-97D6-95F0B18207CC}" destId="{AB19FBF2-F8D3-4F69-8071-A316A427FC56}" srcOrd="0" destOrd="0" presId="urn:microsoft.com/office/officeart/2005/8/layout/hierarchy6"/>
    <dgm:cxn modelId="{5AFC36DA-6DBE-471A-BF4A-0252B3AE00AC}" type="presParOf" srcId="{4D300B8C-A05E-42F8-97D6-95F0B18207CC}" destId="{744027FC-62DB-4C13-AB5C-DE6874FBE81E}" srcOrd="1" destOrd="0" presId="urn:microsoft.com/office/officeart/2005/8/layout/hierarchy6"/>
    <dgm:cxn modelId="{039E7471-9545-4635-B656-0814F56C9DA1}" type="presParOf" srcId="{BE35EC8E-C73C-42C4-9203-660B23B2274B}" destId="{56EF9EF6-06E5-4AA3-B04E-453770087F41}" srcOrd="3" destOrd="0" presId="urn:microsoft.com/office/officeart/2005/8/layout/hierarchy6"/>
    <dgm:cxn modelId="{62E9E1BF-07A5-4E49-A3A0-614824114A23}" type="presParOf" srcId="{56EF9EF6-06E5-4AA3-B04E-453770087F41}" destId="{5E8D1227-0DE6-491D-9E26-D28C2CFB6107}" srcOrd="0" destOrd="0" presId="urn:microsoft.com/office/officeart/2005/8/layout/hierarchy6"/>
    <dgm:cxn modelId="{1D457120-0378-4808-8020-565554D20220}" type="presParOf" srcId="{BE35EC8E-C73C-42C4-9203-660B23B2274B}" destId="{8767B259-FEF3-4183-AC4B-596FF379F91A}" srcOrd="4" destOrd="0" presId="urn:microsoft.com/office/officeart/2005/8/layout/hierarchy6"/>
    <dgm:cxn modelId="{EA716C66-9C9F-41C9-972A-0A3B2AE099E8}" type="presParOf" srcId="{8767B259-FEF3-4183-AC4B-596FF379F91A}" destId="{915B0231-C593-4DFF-B542-EA12A6234E12}" srcOrd="0" destOrd="0" presId="urn:microsoft.com/office/officeart/2005/8/layout/hierarchy6"/>
    <dgm:cxn modelId="{698EFB22-818C-4991-B6C8-6F1B9FE9E6B5}" type="presParOf" srcId="{8767B259-FEF3-4183-AC4B-596FF379F91A}" destId="{842518D8-97D9-4EBA-86A8-BA22C271FD7C}"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BAEAA1A-7A7E-4996-B8AC-3843434FA4C3}"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fr-CH"/>
        </a:p>
      </dgm:t>
    </dgm:pt>
    <dgm:pt modelId="{12F2902B-0D93-4E7A-BABA-356D097EFDEE}">
      <dgm:prSet phldrT="[Texte]"/>
      <dgm:spPr/>
      <dgm:t>
        <a:bodyPr/>
        <a:lstStyle/>
        <a:p>
          <a:r>
            <a:rPr lang="fr-CH" dirty="0" smtClean="0"/>
            <a:t>D</a:t>
          </a:r>
          <a:endParaRPr lang="fr-CH" dirty="0"/>
        </a:p>
      </dgm:t>
    </dgm:pt>
    <dgm:pt modelId="{27D45DF6-1DC5-4874-B4FD-197A464631E8}" type="parTrans" cxnId="{CC2CADFF-C431-49B8-BBD3-437AEBFC26C5}">
      <dgm:prSet/>
      <dgm:spPr/>
      <dgm:t>
        <a:bodyPr/>
        <a:lstStyle/>
        <a:p>
          <a:endParaRPr lang="fr-CH"/>
        </a:p>
      </dgm:t>
    </dgm:pt>
    <dgm:pt modelId="{B3558E2E-B79C-427B-B5BD-6F5B1D54EAFF}" type="sibTrans" cxnId="{CC2CADFF-C431-49B8-BBD3-437AEBFC26C5}">
      <dgm:prSet/>
      <dgm:spPr/>
      <dgm:t>
        <a:bodyPr/>
        <a:lstStyle/>
        <a:p>
          <a:endParaRPr lang="fr-CH"/>
        </a:p>
      </dgm:t>
    </dgm:pt>
    <dgm:pt modelId="{0E5B94E5-12CC-4312-8E77-7D2F4CF2031E}">
      <dgm:prSet phldrT="[Texte]"/>
      <dgm:spPr/>
      <dgm:t>
        <a:bodyPr/>
        <a:lstStyle/>
        <a:p>
          <a:r>
            <a:rPr lang="fr-CH" dirty="0" smtClean="0"/>
            <a:t>DC</a:t>
          </a:r>
          <a:endParaRPr lang="fr-CH" dirty="0"/>
        </a:p>
      </dgm:t>
    </dgm:pt>
    <dgm:pt modelId="{5C70E928-F29C-4CA8-8D7A-F2D11557D6B7}" type="parTrans" cxnId="{63C33650-CFFE-4F80-AF22-8FF12D3AC0CE}">
      <dgm:prSet/>
      <dgm:spPr/>
      <dgm:t>
        <a:bodyPr/>
        <a:lstStyle/>
        <a:p>
          <a:endParaRPr lang="fr-CH"/>
        </a:p>
      </dgm:t>
    </dgm:pt>
    <dgm:pt modelId="{1F47E370-B95A-4371-BF4D-23413300B766}" type="sibTrans" cxnId="{63C33650-CFFE-4F80-AF22-8FF12D3AC0CE}">
      <dgm:prSet/>
      <dgm:spPr/>
      <dgm:t>
        <a:bodyPr/>
        <a:lstStyle/>
        <a:p>
          <a:endParaRPr lang="fr-CH"/>
        </a:p>
      </dgm:t>
    </dgm:pt>
    <dgm:pt modelId="{9D2003C6-C907-432D-BF1D-1741AD59A86D}">
      <dgm:prSet phldrT="[Texte]"/>
      <dgm:spPr/>
      <dgm:t>
        <a:bodyPr/>
        <a:lstStyle/>
        <a:p>
          <a:endParaRPr lang="fr-CH" dirty="0"/>
        </a:p>
      </dgm:t>
    </dgm:pt>
    <dgm:pt modelId="{BE085725-83DE-438B-8A50-512FFF094DEB}" type="parTrans" cxnId="{42B84B89-894F-42F5-96A2-BC2BA0B8C11E}">
      <dgm:prSet/>
      <dgm:spPr/>
      <dgm:t>
        <a:bodyPr/>
        <a:lstStyle/>
        <a:p>
          <a:endParaRPr lang="fr-CH"/>
        </a:p>
      </dgm:t>
    </dgm:pt>
    <dgm:pt modelId="{DB75305E-ED97-4669-A2D6-4F5827DD115B}" type="sibTrans" cxnId="{42B84B89-894F-42F5-96A2-BC2BA0B8C11E}">
      <dgm:prSet/>
      <dgm:spPr/>
      <dgm:t>
        <a:bodyPr/>
        <a:lstStyle/>
        <a:p>
          <a:endParaRPr lang="fr-CH"/>
        </a:p>
      </dgm:t>
    </dgm:pt>
    <dgm:pt modelId="{98B855FE-60F2-452B-8A32-A5BE7B7F5933}">
      <dgm:prSet phldrT="[Texte]"/>
      <dgm:spPr/>
      <dgm:t>
        <a:bodyPr/>
        <a:lstStyle/>
        <a:p>
          <a:r>
            <a:rPr lang="fr-CH" dirty="0" smtClean="0"/>
            <a:t>ACD</a:t>
          </a:r>
          <a:endParaRPr lang="fr-CH" dirty="0"/>
        </a:p>
      </dgm:t>
    </dgm:pt>
    <dgm:pt modelId="{CB4C5481-9892-4117-BC11-BFCCA361B6D3}" type="parTrans" cxnId="{77E53CC4-45EE-461C-8B34-5AD1E50BEF3E}">
      <dgm:prSet/>
      <dgm:spPr/>
      <dgm:t>
        <a:bodyPr/>
        <a:lstStyle/>
        <a:p>
          <a:endParaRPr lang="fr-CH"/>
        </a:p>
      </dgm:t>
    </dgm:pt>
    <dgm:pt modelId="{35B417CC-5DE5-447E-850A-38BE70AAB874}" type="sibTrans" cxnId="{77E53CC4-45EE-461C-8B34-5AD1E50BEF3E}">
      <dgm:prSet/>
      <dgm:spPr/>
      <dgm:t>
        <a:bodyPr/>
        <a:lstStyle/>
        <a:p>
          <a:endParaRPr lang="fr-CH"/>
        </a:p>
      </dgm:t>
    </dgm:pt>
    <dgm:pt modelId="{116E33A6-CDD4-44DB-86F4-10CA50A4CC13}">
      <dgm:prSet phldrT="[Texte]"/>
      <dgm:spPr/>
      <dgm:t>
        <a:bodyPr/>
        <a:lstStyle/>
        <a:p>
          <a:r>
            <a:rPr lang="fr-CH" dirty="0" smtClean="0"/>
            <a:t>DB</a:t>
          </a:r>
          <a:endParaRPr lang="fr-CH" dirty="0"/>
        </a:p>
      </dgm:t>
    </dgm:pt>
    <dgm:pt modelId="{410FFF9C-60FA-4EC0-9C70-EEE9A39AEFE3}" type="parTrans" cxnId="{61D04776-62B1-43F0-A6E6-6C54C3CC3B27}">
      <dgm:prSet/>
      <dgm:spPr/>
      <dgm:t>
        <a:bodyPr/>
        <a:lstStyle/>
        <a:p>
          <a:endParaRPr lang="fr-CH"/>
        </a:p>
      </dgm:t>
    </dgm:pt>
    <dgm:pt modelId="{89B69D51-40D1-4EA1-AB41-2F2DB1940DE3}" type="sibTrans" cxnId="{61D04776-62B1-43F0-A6E6-6C54C3CC3B27}">
      <dgm:prSet/>
      <dgm:spPr/>
      <dgm:t>
        <a:bodyPr/>
        <a:lstStyle/>
        <a:p>
          <a:endParaRPr lang="fr-CH"/>
        </a:p>
      </dgm:t>
    </dgm:pt>
    <dgm:pt modelId="{E3002320-35C3-46A6-B4DE-7FBCFF35959B}">
      <dgm:prSet phldrT="[Texte]"/>
      <dgm:spPr/>
      <dgm:t>
        <a:bodyPr/>
        <a:lstStyle/>
        <a:p>
          <a:r>
            <a:rPr lang="fr-CH" dirty="0" smtClean="0"/>
            <a:t>ABD</a:t>
          </a:r>
          <a:endParaRPr lang="fr-CH" dirty="0"/>
        </a:p>
      </dgm:t>
    </dgm:pt>
    <dgm:pt modelId="{60668A72-BE71-461A-8A3D-E90F47AC09F9}" type="parTrans" cxnId="{76906C60-556B-4AD2-B433-AC1AEA2224D5}">
      <dgm:prSet/>
      <dgm:spPr/>
      <dgm:t>
        <a:bodyPr/>
        <a:lstStyle/>
        <a:p>
          <a:endParaRPr lang="fr-CH"/>
        </a:p>
      </dgm:t>
    </dgm:pt>
    <dgm:pt modelId="{39A4B0A4-1EDA-412C-BFCB-4C21B102B95F}" type="sibTrans" cxnId="{76906C60-556B-4AD2-B433-AC1AEA2224D5}">
      <dgm:prSet/>
      <dgm:spPr/>
      <dgm:t>
        <a:bodyPr/>
        <a:lstStyle/>
        <a:p>
          <a:endParaRPr lang="fr-CH"/>
        </a:p>
      </dgm:t>
    </dgm:pt>
    <dgm:pt modelId="{B169FC64-DC7E-4759-AE3D-D8B784EF7245}">
      <dgm:prSet phldrT="[Texte]" phldr="1"/>
      <dgm:spPr/>
      <dgm:t>
        <a:bodyPr/>
        <a:lstStyle/>
        <a:p>
          <a:endParaRPr lang="fr-CH" dirty="0"/>
        </a:p>
      </dgm:t>
    </dgm:pt>
    <dgm:pt modelId="{B62A05A7-A176-42ED-A3DB-4E58721EA681}" type="parTrans" cxnId="{0AC22994-8C7D-4B62-AD0F-97E0B0BA2BD8}">
      <dgm:prSet/>
      <dgm:spPr/>
      <dgm:t>
        <a:bodyPr/>
        <a:lstStyle/>
        <a:p>
          <a:endParaRPr lang="fr-CH"/>
        </a:p>
      </dgm:t>
    </dgm:pt>
    <dgm:pt modelId="{BA202BFD-D962-4C19-B40D-3C37865F724A}" type="sibTrans" cxnId="{0AC22994-8C7D-4B62-AD0F-97E0B0BA2BD8}">
      <dgm:prSet/>
      <dgm:spPr/>
      <dgm:t>
        <a:bodyPr/>
        <a:lstStyle/>
        <a:p>
          <a:endParaRPr lang="fr-CH"/>
        </a:p>
      </dgm:t>
    </dgm:pt>
    <dgm:pt modelId="{56534B0A-A041-4BA9-8F2B-3F105D336DA6}">
      <dgm:prSet phldrT="[Texte]" phldr="1"/>
      <dgm:spPr/>
      <dgm:t>
        <a:bodyPr/>
        <a:lstStyle/>
        <a:p>
          <a:endParaRPr lang="fr-CH" dirty="0"/>
        </a:p>
      </dgm:t>
    </dgm:pt>
    <dgm:pt modelId="{77B67D5E-5E6A-4446-B0C9-18885B5E38DC}" type="parTrans" cxnId="{0EB9BDC0-F468-471C-8C1D-1F0E39B951B4}">
      <dgm:prSet/>
      <dgm:spPr/>
      <dgm:t>
        <a:bodyPr/>
        <a:lstStyle/>
        <a:p>
          <a:endParaRPr lang="fr-CH"/>
        </a:p>
      </dgm:t>
    </dgm:pt>
    <dgm:pt modelId="{D962BFB3-0021-4942-92B3-01162188EECC}" type="sibTrans" cxnId="{0EB9BDC0-F468-471C-8C1D-1F0E39B951B4}">
      <dgm:prSet/>
      <dgm:spPr/>
      <dgm:t>
        <a:bodyPr/>
        <a:lstStyle/>
        <a:p>
          <a:endParaRPr lang="fr-CH"/>
        </a:p>
      </dgm:t>
    </dgm:pt>
    <dgm:pt modelId="{D04B30FC-7BCD-4DAA-B7BA-17C7B0D45735}">
      <dgm:prSet phldrT="[Texte]" phldr="1"/>
      <dgm:spPr/>
      <dgm:t>
        <a:bodyPr/>
        <a:lstStyle/>
        <a:p>
          <a:endParaRPr lang="fr-CH" dirty="0"/>
        </a:p>
      </dgm:t>
    </dgm:pt>
    <dgm:pt modelId="{0CDDB0A3-C747-4CFF-8723-ADE0FAB0ECA0}" type="parTrans" cxnId="{3E50C15A-7EBE-45F9-AF04-4CC0A5C3DA72}">
      <dgm:prSet/>
      <dgm:spPr/>
      <dgm:t>
        <a:bodyPr/>
        <a:lstStyle/>
        <a:p>
          <a:endParaRPr lang="fr-CH"/>
        </a:p>
      </dgm:t>
    </dgm:pt>
    <dgm:pt modelId="{490E5155-71D2-4BAC-866E-8A92D558A9E2}" type="sibTrans" cxnId="{3E50C15A-7EBE-45F9-AF04-4CC0A5C3DA72}">
      <dgm:prSet/>
      <dgm:spPr/>
      <dgm:t>
        <a:bodyPr/>
        <a:lstStyle/>
        <a:p>
          <a:endParaRPr lang="fr-CH"/>
        </a:p>
      </dgm:t>
    </dgm:pt>
    <dgm:pt modelId="{0B7F0588-E858-4056-BADA-0844547F34C6}" type="pres">
      <dgm:prSet presAssocID="{8BAEAA1A-7A7E-4996-B8AC-3843434FA4C3}" presName="mainComposite" presStyleCnt="0">
        <dgm:presLayoutVars>
          <dgm:chPref val="1"/>
          <dgm:dir/>
          <dgm:animOne val="branch"/>
          <dgm:animLvl val="lvl"/>
          <dgm:resizeHandles val="exact"/>
        </dgm:presLayoutVars>
      </dgm:prSet>
      <dgm:spPr/>
      <dgm:t>
        <a:bodyPr/>
        <a:lstStyle/>
        <a:p>
          <a:endParaRPr lang="fr-CH"/>
        </a:p>
      </dgm:t>
    </dgm:pt>
    <dgm:pt modelId="{F4A0B1C6-DFE1-4141-B207-8CFB567CF3B0}" type="pres">
      <dgm:prSet presAssocID="{8BAEAA1A-7A7E-4996-B8AC-3843434FA4C3}" presName="hierFlow" presStyleCnt="0"/>
      <dgm:spPr/>
    </dgm:pt>
    <dgm:pt modelId="{7391723F-D6A8-436A-B19B-A30BE8A89F21}" type="pres">
      <dgm:prSet presAssocID="{8BAEAA1A-7A7E-4996-B8AC-3843434FA4C3}" presName="firstBuf" presStyleCnt="0"/>
      <dgm:spPr/>
    </dgm:pt>
    <dgm:pt modelId="{796EA2D3-CF3B-4494-A0E3-4718198AED15}" type="pres">
      <dgm:prSet presAssocID="{8BAEAA1A-7A7E-4996-B8AC-3843434FA4C3}" presName="hierChild1" presStyleCnt="0">
        <dgm:presLayoutVars>
          <dgm:chPref val="1"/>
          <dgm:animOne val="branch"/>
          <dgm:animLvl val="lvl"/>
        </dgm:presLayoutVars>
      </dgm:prSet>
      <dgm:spPr/>
    </dgm:pt>
    <dgm:pt modelId="{37D8FD83-2616-4548-BC61-E7E91218918E}" type="pres">
      <dgm:prSet presAssocID="{12F2902B-0D93-4E7A-BABA-356D097EFDEE}" presName="Name14" presStyleCnt="0"/>
      <dgm:spPr/>
    </dgm:pt>
    <dgm:pt modelId="{22E27E9D-6BD3-4B88-BC0C-BBA0320649BF}" type="pres">
      <dgm:prSet presAssocID="{12F2902B-0D93-4E7A-BABA-356D097EFDEE}" presName="level1Shape" presStyleLbl="node0" presStyleIdx="0" presStyleCnt="1">
        <dgm:presLayoutVars>
          <dgm:chPref val="3"/>
        </dgm:presLayoutVars>
      </dgm:prSet>
      <dgm:spPr/>
      <dgm:t>
        <a:bodyPr/>
        <a:lstStyle/>
        <a:p>
          <a:endParaRPr lang="fr-CH"/>
        </a:p>
      </dgm:t>
    </dgm:pt>
    <dgm:pt modelId="{6C117958-5DFC-48FC-B06A-D0D12EECC9CC}" type="pres">
      <dgm:prSet presAssocID="{12F2902B-0D93-4E7A-BABA-356D097EFDEE}" presName="hierChild2" presStyleCnt="0"/>
      <dgm:spPr/>
    </dgm:pt>
    <dgm:pt modelId="{EC4448FE-6272-4525-B124-CB57EE248E79}" type="pres">
      <dgm:prSet presAssocID="{5C70E928-F29C-4CA8-8D7A-F2D11557D6B7}" presName="Name19" presStyleLbl="parChTrans1D2" presStyleIdx="0" presStyleCnt="2"/>
      <dgm:spPr/>
      <dgm:t>
        <a:bodyPr/>
        <a:lstStyle/>
        <a:p>
          <a:endParaRPr lang="fr-CH"/>
        </a:p>
      </dgm:t>
    </dgm:pt>
    <dgm:pt modelId="{799BA378-ECD9-4296-846A-BB732AD4507F}" type="pres">
      <dgm:prSet presAssocID="{0E5B94E5-12CC-4312-8E77-7D2F4CF2031E}" presName="Name21" presStyleCnt="0"/>
      <dgm:spPr/>
    </dgm:pt>
    <dgm:pt modelId="{9964E574-57E3-480D-80FD-2A095D923105}" type="pres">
      <dgm:prSet presAssocID="{0E5B94E5-12CC-4312-8E77-7D2F4CF2031E}" presName="level2Shape" presStyleLbl="node2" presStyleIdx="0" presStyleCnt="2"/>
      <dgm:spPr/>
      <dgm:t>
        <a:bodyPr/>
        <a:lstStyle/>
        <a:p>
          <a:endParaRPr lang="fr-CH"/>
        </a:p>
      </dgm:t>
    </dgm:pt>
    <dgm:pt modelId="{7A9518D1-76DB-45F2-AF60-5CBD1D0553CF}" type="pres">
      <dgm:prSet presAssocID="{0E5B94E5-12CC-4312-8E77-7D2F4CF2031E}" presName="hierChild3" presStyleCnt="0"/>
      <dgm:spPr/>
    </dgm:pt>
    <dgm:pt modelId="{722151D2-8735-4926-8E3F-6A9755E30986}" type="pres">
      <dgm:prSet presAssocID="{BE085725-83DE-438B-8A50-512FFF094DEB}" presName="Name19" presStyleLbl="parChTrans1D3" presStyleIdx="0" presStyleCnt="3"/>
      <dgm:spPr/>
      <dgm:t>
        <a:bodyPr/>
        <a:lstStyle/>
        <a:p>
          <a:endParaRPr lang="fr-CH"/>
        </a:p>
      </dgm:t>
    </dgm:pt>
    <dgm:pt modelId="{F1871BC4-04CB-47E1-9232-5D4A2F516A31}" type="pres">
      <dgm:prSet presAssocID="{9D2003C6-C907-432D-BF1D-1741AD59A86D}" presName="Name21" presStyleCnt="0"/>
      <dgm:spPr/>
    </dgm:pt>
    <dgm:pt modelId="{E925D29E-8141-4288-8966-CCDDBBFB3D5D}" type="pres">
      <dgm:prSet presAssocID="{9D2003C6-C907-432D-BF1D-1741AD59A86D}" presName="level2Shape" presStyleLbl="node3" presStyleIdx="0" presStyleCnt="3"/>
      <dgm:spPr/>
      <dgm:t>
        <a:bodyPr/>
        <a:lstStyle/>
        <a:p>
          <a:endParaRPr lang="fr-CH"/>
        </a:p>
      </dgm:t>
    </dgm:pt>
    <dgm:pt modelId="{3B7D7863-D0BC-4B2F-B50E-746C28F466DD}" type="pres">
      <dgm:prSet presAssocID="{9D2003C6-C907-432D-BF1D-1741AD59A86D}" presName="hierChild3" presStyleCnt="0"/>
      <dgm:spPr/>
    </dgm:pt>
    <dgm:pt modelId="{EE978995-DAF0-4197-8E8B-95E5B246FD06}" type="pres">
      <dgm:prSet presAssocID="{CB4C5481-9892-4117-BC11-BFCCA361B6D3}" presName="Name19" presStyleLbl="parChTrans1D3" presStyleIdx="1" presStyleCnt="3"/>
      <dgm:spPr/>
      <dgm:t>
        <a:bodyPr/>
        <a:lstStyle/>
        <a:p>
          <a:endParaRPr lang="fr-CH"/>
        </a:p>
      </dgm:t>
    </dgm:pt>
    <dgm:pt modelId="{85335F4F-51D3-4B4A-BE03-2C36E25EFCCE}" type="pres">
      <dgm:prSet presAssocID="{98B855FE-60F2-452B-8A32-A5BE7B7F5933}" presName="Name21" presStyleCnt="0"/>
      <dgm:spPr/>
    </dgm:pt>
    <dgm:pt modelId="{B9A542CD-20F9-45E2-B229-5539D791DA63}" type="pres">
      <dgm:prSet presAssocID="{98B855FE-60F2-452B-8A32-A5BE7B7F5933}" presName="level2Shape" presStyleLbl="node3" presStyleIdx="1" presStyleCnt="3"/>
      <dgm:spPr/>
      <dgm:t>
        <a:bodyPr/>
        <a:lstStyle/>
        <a:p>
          <a:endParaRPr lang="fr-CH"/>
        </a:p>
      </dgm:t>
    </dgm:pt>
    <dgm:pt modelId="{687EFDC2-8006-4DFF-9467-380D8C510D99}" type="pres">
      <dgm:prSet presAssocID="{98B855FE-60F2-452B-8A32-A5BE7B7F5933}" presName="hierChild3" presStyleCnt="0"/>
      <dgm:spPr/>
    </dgm:pt>
    <dgm:pt modelId="{4D9E6187-7231-4588-BC6A-38588D66E650}" type="pres">
      <dgm:prSet presAssocID="{410FFF9C-60FA-4EC0-9C70-EEE9A39AEFE3}" presName="Name19" presStyleLbl="parChTrans1D2" presStyleIdx="1" presStyleCnt="2"/>
      <dgm:spPr/>
      <dgm:t>
        <a:bodyPr/>
        <a:lstStyle/>
        <a:p>
          <a:endParaRPr lang="fr-CH"/>
        </a:p>
      </dgm:t>
    </dgm:pt>
    <dgm:pt modelId="{60E3334E-4E6B-4F71-A3EB-272378281FA4}" type="pres">
      <dgm:prSet presAssocID="{116E33A6-CDD4-44DB-86F4-10CA50A4CC13}" presName="Name21" presStyleCnt="0"/>
      <dgm:spPr/>
    </dgm:pt>
    <dgm:pt modelId="{D1FDAFB2-54A9-4188-B887-1B046DE250D6}" type="pres">
      <dgm:prSet presAssocID="{116E33A6-CDD4-44DB-86F4-10CA50A4CC13}" presName="level2Shape" presStyleLbl="node2" presStyleIdx="1" presStyleCnt="2"/>
      <dgm:spPr/>
      <dgm:t>
        <a:bodyPr/>
        <a:lstStyle/>
        <a:p>
          <a:endParaRPr lang="fr-CH"/>
        </a:p>
      </dgm:t>
    </dgm:pt>
    <dgm:pt modelId="{803A3A6B-4488-4B83-AAF0-A22F231EC0E4}" type="pres">
      <dgm:prSet presAssocID="{116E33A6-CDD4-44DB-86F4-10CA50A4CC13}" presName="hierChild3" presStyleCnt="0"/>
      <dgm:spPr/>
    </dgm:pt>
    <dgm:pt modelId="{49525D8F-48E3-48C8-AFA8-341BFDD044A7}" type="pres">
      <dgm:prSet presAssocID="{60668A72-BE71-461A-8A3D-E90F47AC09F9}" presName="Name19" presStyleLbl="parChTrans1D3" presStyleIdx="2" presStyleCnt="3"/>
      <dgm:spPr/>
      <dgm:t>
        <a:bodyPr/>
        <a:lstStyle/>
        <a:p>
          <a:endParaRPr lang="fr-CH"/>
        </a:p>
      </dgm:t>
    </dgm:pt>
    <dgm:pt modelId="{B6BC5496-B50C-4FAB-9F41-B971460A364A}" type="pres">
      <dgm:prSet presAssocID="{E3002320-35C3-46A6-B4DE-7FBCFF35959B}" presName="Name21" presStyleCnt="0"/>
      <dgm:spPr/>
    </dgm:pt>
    <dgm:pt modelId="{06FF03E0-1D0F-4EFF-8811-90C9229AD01A}" type="pres">
      <dgm:prSet presAssocID="{E3002320-35C3-46A6-B4DE-7FBCFF35959B}" presName="level2Shape" presStyleLbl="node3" presStyleIdx="2" presStyleCnt="3"/>
      <dgm:spPr/>
      <dgm:t>
        <a:bodyPr/>
        <a:lstStyle/>
        <a:p>
          <a:endParaRPr lang="fr-CH"/>
        </a:p>
      </dgm:t>
    </dgm:pt>
    <dgm:pt modelId="{F7E7160A-60C8-4C1C-A5D3-6FA7BB328522}" type="pres">
      <dgm:prSet presAssocID="{E3002320-35C3-46A6-B4DE-7FBCFF35959B}" presName="hierChild3" presStyleCnt="0"/>
      <dgm:spPr/>
    </dgm:pt>
    <dgm:pt modelId="{BE35EC8E-C73C-42C4-9203-660B23B2274B}" type="pres">
      <dgm:prSet presAssocID="{8BAEAA1A-7A7E-4996-B8AC-3843434FA4C3}" presName="bgShapesFlow" presStyleCnt="0"/>
      <dgm:spPr/>
    </dgm:pt>
    <dgm:pt modelId="{EDA0CE1E-6A0E-42A6-91F8-FD3BE474C96C}" type="pres">
      <dgm:prSet presAssocID="{B169FC64-DC7E-4759-AE3D-D8B784EF7245}" presName="rectComp" presStyleCnt="0"/>
      <dgm:spPr/>
    </dgm:pt>
    <dgm:pt modelId="{CC05CA1D-5B9D-443C-A600-590C61EA8850}" type="pres">
      <dgm:prSet presAssocID="{B169FC64-DC7E-4759-AE3D-D8B784EF7245}" presName="bgRect" presStyleLbl="bgShp" presStyleIdx="0" presStyleCnt="3" custLinFactNeighborY="-19919"/>
      <dgm:spPr/>
      <dgm:t>
        <a:bodyPr/>
        <a:lstStyle/>
        <a:p>
          <a:endParaRPr lang="fr-CH"/>
        </a:p>
      </dgm:t>
    </dgm:pt>
    <dgm:pt modelId="{E9BC36B3-4102-49CA-A0A2-7FDAE50C1638}" type="pres">
      <dgm:prSet presAssocID="{B169FC64-DC7E-4759-AE3D-D8B784EF7245}" presName="bgRectTx" presStyleLbl="bgShp" presStyleIdx="0" presStyleCnt="3">
        <dgm:presLayoutVars>
          <dgm:bulletEnabled val="1"/>
        </dgm:presLayoutVars>
      </dgm:prSet>
      <dgm:spPr/>
      <dgm:t>
        <a:bodyPr/>
        <a:lstStyle/>
        <a:p>
          <a:endParaRPr lang="fr-CH"/>
        </a:p>
      </dgm:t>
    </dgm:pt>
    <dgm:pt modelId="{37F50D27-464A-442A-AFAC-708C01F5B142}" type="pres">
      <dgm:prSet presAssocID="{B169FC64-DC7E-4759-AE3D-D8B784EF7245}" presName="spComp" presStyleCnt="0"/>
      <dgm:spPr/>
    </dgm:pt>
    <dgm:pt modelId="{593D4E3C-56D0-42F4-964B-2EA68978C6AE}" type="pres">
      <dgm:prSet presAssocID="{B169FC64-DC7E-4759-AE3D-D8B784EF7245}" presName="vSp" presStyleCnt="0"/>
      <dgm:spPr/>
    </dgm:pt>
    <dgm:pt modelId="{4D300B8C-A05E-42F8-97D6-95F0B18207CC}" type="pres">
      <dgm:prSet presAssocID="{56534B0A-A041-4BA9-8F2B-3F105D336DA6}" presName="rectComp" presStyleCnt="0"/>
      <dgm:spPr/>
    </dgm:pt>
    <dgm:pt modelId="{AB19FBF2-F8D3-4F69-8071-A316A427FC56}" type="pres">
      <dgm:prSet presAssocID="{56534B0A-A041-4BA9-8F2B-3F105D336DA6}" presName="bgRect" presStyleLbl="bgShp" presStyleIdx="1" presStyleCnt="3"/>
      <dgm:spPr/>
      <dgm:t>
        <a:bodyPr/>
        <a:lstStyle/>
        <a:p>
          <a:endParaRPr lang="fr-CH"/>
        </a:p>
      </dgm:t>
    </dgm:pt>
    <dgm:pt modelId="{744027FC-62DB-4C13-AB5C-DE6874FBE81E}" type="pres">
      <dgm:prSet presAssocID="{56534B0A-A041-4BA9-8F2B-3F105D336DA6}" presName="bgRectTx" presStyleLbl="bgShp" presStyleIdx="1" presStyleCnt="3">
        <dgm:presLayoutVars>
          <dgm:bulletEnabled val="1"/>
        </dgm:presLayoutVars>
      </dgm:prSet>
      <dgm:spPr/>
      <dgm:t>
        <a:bodyPr/>
        <a:lstStyle/>
        <a:p>
          <a:endParaRPr lang="fr-CH"/>
        </a:p>
      </dgm:t>
    </dgm:pt>
    <dgm:pt modelId="{56EF9EF6-06E5-4AA3-B04E-453770087F41}" type="pres">
      <dgm:prSet presAssocID="{56534B0A-A041-4BA9-8F2B-3F105D336DA6}" presName="spComp" presStyleCnt="0"/>
      <dgm:spPr/>
    </dgm:pt>
    <dgm:pt modelId="{5E8D1227-0DE6-491D-9E26-D28C2CFB6107}" type="pres">
      <dgm:prSet presAssocID="{56534B0A-A041-4BA9-8F2B-3F105D336DA6}" presName="vSp" presStyleCnt="0"/>
      <dgm:spPr/>
    </dgm:pt>
    <dgm:pt modelId="{8767B259-FEF3-4183-AC4B-596FF379F91A}" type="pres">
      <dgm:prSet presAssocID="{D04B30FC-7BCD-4DAA-B7BA-17C7B0D45735}" presName="rectComp" presStyleCnt="0"/>
      <dgm:spPr/>
    </dgm:pt>
    <dgm:pt modelId="{915B0231-C593-4DFF-B542-EA12A6234E12}" type="pres">
      <dgm:prSet presAssocID="{D04B30FC-7BCD-4DAA-B7BA-17C7B0D45735}" presName="bgRect" presStyleLbl="bgShp" presStyleIdx="2" presStyleCnt="3"/>
      <dgm:spPr/>
      <dgm:t>
        <a:bodyPr/>
        <a:lstStyle/>
        <a:p>
          <a:endParaRPr lang="fr-CH"/>
        </a:p>
      </dgm:t>
    </dgm:pt>
    <dgm:pt modelId="{842518D8-97D9-4EBA-86A8-BA22C271FD7C}" type="pres">
      <dgm:prSet presAssocID="{D04B30FC-7BCD-4DAA-B7BA-17C7B0D45735}" presName="bgRectTx" presStyleLbl="bgShp" presStyleIdx="2" presStyleCnt="3">
        <dgm:presLayoutVars>
          <dgm:bulletEnabled val="1"/>
        </dgm:presLayoutVars>
      </dgm:prSet>
      <dgm:spPr/>
      <dgm:t>
        <a:bodyPr/>
        <a:lstStyle/>
        <a:p>
          <a:endParaRPr lang="fr-CH"/>
        </a:p>
      </dgm:t>
    </dgm:pt>
  </dgm:ptLst>
  <dgm:cxnLst>
    <dgm:cxn modelId="{925DDA24-D980-48D0-B591-15B64AE5C019}" type="presOf" srcId="{56534B0A-A041-4BA9-8F2B-3F105D336DA6}" destId="{AB19FBF2-F8D3-4F69-8071-A316A427FC56}" srcOrd="0" destOrd="0" presId="urn:microsoft.com/office/officeart/2005/8/layout/hierarchy6"/>
    <dgm:cxn modelId="{F846B0E5-2F68-4878-9789-7441581A71F6}" type="presOf" srcId="{9D2003C6-C907-432D-BF1D-1741AD59A86D}" destId="{E925D29E-8141-4288-8966-CCDDBBFB3D5D}" srcOrd="0" destOrd="0" presId="urn:microsoft.com/office/officeart/2005/8/layout/hierarchy6"/>
    <dgm:cxn modelId="{BAAE127B-8A69-447A-A064-C37293948E74}" type="presOf" srcId="{BE085725-83DE-438B-8A50-512FFF094DEB}" destId="{722151D2-8735-4926-8E3F-6A9755E30986}" srcOrd="0" destOrd="0" presId="urn:microsoft.com/office/officeart/2005/8/layout/hierarchy6"/>
    <dgm:cxn modelId="{41B2F920-F011-44C5-8923-F4998DAE6DCA}" type="presOf" srcId="{D04B30FC-7BCD-4DAA-B7BA-17C7B0D45735}" destId="{915B0231-C593-4DFF-B542-EA12A6234E12}" srcOrd="0" destOrd="0" presId="urn:microsoft.com/office/officeart/2005/8/layout/hierarchy6"/>
    <dgm:cxn modelId="{42B84B89-894F-42F5-96A2-BC2BA0B8C11E}" srcId="{0E5B94E5-12CC-4312-8E77-7D2F4CF2031E}" destId="{9D2003C6-C907-432D-BF1D-1741AD59A86D}" srcOrd="0" destOrd="0" parTransId="{BE085725-83DE-438B-8A50-512FFF094DEB}" sibTransId="{DB75305E-ED97-4669-A2D6-4F5827DD115B}"/>
    <dgm:cxn modelId="{3EF46391-4473-4298-8B4B-508E88D577E3}" type="presOf" srcId="{E3002320-35C3-46A6-B4DE-7FBCFF35959B}" destId="{06FF03E0-1D0F-4EFF-8811-90C9229AD01A}" srcOrd="0" destOrd="0" presId="urn:microsoft.com/office/officeart/2005/8/layout/hierarchy6"/>
    <dgm:cxn modelId="{869120E9-63F2-426C-98A1-51551F03459C}" type="presOf" srcId="{CB4C5481-9892-4117-BC11-BFCCA361B6D3}" destId="{EE978995-DAF0-4197-8E8B-95E5B246FD06}" srcOrd="0" destOrd="0" presId="urn:microsoft.com/office/officeart/2005/8/layout/hierarchy6"/>
    <dgm:cxn modelId="{A0485B59-0EBE-407A-894E-45668409DC37}" type="presOf" srcId="{8BAEAA1A-7A7E-4996-B8AC-3843434FA4C3}" destId="{0B7F0588-E858-4056-BADA-0844547F34C6}" srcOrd="0" destOrd="0" presId="urn:microsoft.com/office/officeart/2005/8/layout/hierarchy6"/>
    <dgm:cxn modelId="{F7C008FD-6879-44EE-89C0-D7DF9F978A69}" type="presOf" srcId="{0E5B94E5-12CC-4312-8E77-7D2F4CF2031E}" destId="{9964E574-57E3-480D-80FD-2A095D923105}" srcOrd="0" destOrd="0" presId="urn:microsoft.com/office/officeart/2005/8/layout/hierarchy6"/>
    <dgm:cxn modelId="{63C33650-CFFE-4F80-AF22-8FF12D3AC0CE}" srcId="{12F2902B-0D93-4E7A-BABA-356D097EFDEE}" destId="{0E5B94E5-12CC-4312-8E77-7D2F4CF2031E}" srcOrd="0" destOrd="0" parTransId="{5C70E928-F29C-4CA8-8D7A-F2D11557D6B7}" sibTransId="{1F47E370-B95A-4371-BF4D-23413300B766}"/>
    <dgm:cxn modelId="{2B696FF4-A6B8-4664-B77F-7217F5DFA87E}" type="presOf" srcId="{12F2902B-0D93-4E7A-BABA-356D097EFDEE}" destId="{22E27E9D-6BD3-4B88-BC0C-BBA0320649BF}" srcOrd="0" destOrd="0" presId="urn:microsoft.com/office/officeart/2005/8/layout/hierarchy6"/>
    <dgm:cxn modelId="{CC2CADFF-C431-49B8-BBD3-437AEBFC26C5}" srcId="{8BAEAA1A-7A7E-4996-B8AC-3843434FA4C3}" destId="{12F2902B-0D93-4E7A-BABA-356D097EFDEE}" srcOrd="0" destOrd="0" parTransId="{27D45DF6-1DC5-4874-B4FD-197A464631E8}" sibTransId="{B3558E2E-B79C-427B-B5BD-6F5B1D54EAFF}"/>
    <dgm:cxn modelId="{77E53CC4-45EE-461C-8B34-5AD1E50BEF3E}" srcId="{0E5B94E5-12CC-4312-8E77-7D2F4CF2031E}" destId="{98B855FE-60F2-452B-8A32-A5BE7B7F5933}" srcOrd="1" destOrd="0" parTransId="{CB4C5481-9892-4117-BC11-BFCCA361B6D3}" sibTransId="{35B417CC-5DE5-447E-850A-38BE70AAB874}"/>
    <dgm:cxn modelId="{0EB9BDC0-F468-471C-8C1D-1F0E39B951B4}" srcId="{8BAEAA1A-7A7E-4996-B8AC-3843434FA4C3}" destId="{56534B0A-A041-4BA9-8F2B-3F105D336DA6}" srcOrd="2" destOrd="0" parTransId="{77B67D5E-5E6A-4446-B0C9-18885B5E38DC}" sibTransId="{D962BFB3-0021-4942-92B3-01162188EECC}"/>
    <dgm:cxn modelId="{5349D7B6-3523-4F8D-B0D0-542052986108}" type="presOf" srcId="{56534B0A-A041-4BA9-8F2B-3F105D336DA6}" destId="{744027FC-62DB-4C13-AB5C-DE6874FBE81E}" srcOrd="1" destOrd="0" presId="urn:microsoft.com/office/officeart/2005/8/layout/hierarchy6"/>
    <dgm:cxn modelId="{CE244CBA-BAB5-44C0-B5E1-0BDC86B07E6E}" type="presOf" srcId="{B169FC64-DC7E-4759-AE3D-D8B784EF7245}" destId="{CC05CA1D-5B9D-443C-A600-590C61EA8850}" srcOrd="0" destOrd="0" presId="urn:microsoft.com/office/officeart/2005/8/layout/hierarchy6"/>
    <dgm:cxn modelId="{FEC50619-8B9D-411D-9FE5-E71A97B6F01D}" type="presOf" srcId="{5C70E928-F29C-4CA8-8D7A-F2D11557D6B7}" destId="{EC4448FE-6272-4525-B124-CB57EE248E79}" srcOrd="0" destOrd="0" presId="urn:microsoft.com/office/officeart/2005/8/layout/hierarchy6"/>
    <dgm:cxn modelId="{FADA5835-2598-4AC4-B6C0-10647EE3FD48}" type="presOf" srcId="{B169FC64-DC7E-4759-AE3D-D8B784EF7245}" destId="{E9BC36B3-4102-49CA-A0A2-7FDAE50C1638}" srcOrd="1" destOrd="0" presId="urn:microsoft.com/office/officeart/2005/8/layout/hierarchy6"/>
    <dgm:cxn modelId="{76906C60-556B-4AD2-B433-AC1AEA2224D5}" srcId="{116E33A6-CDD4-44DB-86F4-10CA50A4CC13}" destId="{E3002320-35C3-46A6-B4DE-7FBCFF35959B}" srcOrd="0" destOrd="0" parTransId="{60668A72-BE71-461A-8A3D-E90F47AC09F9}" sibTransId="{39A4B0A4-1EDA-412C-BFCB-4C21B102B95F}"/>
    <dgm:cxn modelId="{44C72DA3-F96C-4ADA-8D69-F2FE983AB3DC}" type="presOf" srcId="{60668A72-BE71-461A-8A3D-E90F47AC09F9}" destId="{49525D8F-48E3-48C8-AFA8-341BFDD044A7}" srcOrd="0" destOrd="0" presId="urn:microsoft.com/office/officeart/2005/8/layout/hierarchy6"/>
    <dgm:cxn modelId="{0AC22994-8C7D-4B62-AD0F-97E0B0BA2BD8}" srcId="{8BAEAA1A-7A7E-4996-B8AC-3843434FA4C3}" destId="{B169FC64-DC7E-4759-AE3D-D8B784EF7245}" srcOrd="1" destOrd="0" parTransId="{B62A05A7-A176-42ED-A3DB-4E58721EA681}" sibTransId="{BA202BFD-D962-4C19-B40D-3C37865F724A}"/>
    <dgm:cxn modelId="{1B52C2BF-517B-4A2D-920E-02FF7333FDBF}" type="presOf" srcId="{410FFF9C-60FA-4EC0-9C70-EEE9A39AEFE3}" destId="{4D9E6187-7231-4588-BC6A-38588D66E650}" srcOrd="0" destOrd="0" presId="urn:microsoft.com/office/officeart/2005/8/layout/hierarchy6"/>
    <dgm:cxn modelId="{9C035991-0B0A-430C-8FA1-ED226FDECE18}" type="presOf" srcId="{D04B30FC-7BCD-4DAA-B7BA-17C7B0D45735}" destId="{842518D8-97D9-4EBA-86A8-BA22C271FD7C}" srcOrd="1" destOrd="0" presId="urn:microsoft.com/office/officeart/2005/8/layout/hierarchy6"/>
    <dgm:cxn modelId="{9CDE622C-D496-4164-A49E-29FFD70D7BB5}" type="presOf" srcId="{116E33A6-CDD4-44DB-86F4-10CA50A4CC13}" destId="{D1FDAFB2-54A9-4188-B887-1B046DE250D6}" srcOrd="0" destOrd="0" presId="urn:microsoft.com/office/officeart/2005/8/layout/hierarchy6"/>
    <dgm:cxn modelId="{61D04776-62B1-43F0-A6E6-6C54C3CC3B27}" srcId="{12F2902B-0D93-4E7A-BABA-356D097EFDEE}" destId="{116E33A6-CDD4-44DB-86F4-10CA50A4CC13}" srcOrd="1" destOrd="0" parTransId="{410FFF9C-60FA-4EC0-9C70-EEE9A39AEFE3}" sibTransId="{89B69D51-40D1-4EA1-AB41-2F2DB1940DE3}"/>
    <dgm:cxn modelId="{3E50C15A-7EBE-45F9-AF04-4CC0A5C3DA72}" srcId="{8BAEAA1A-7A7E-4996-B8AC-3843434FA4C3}" destId="{D04B30FC-7BCD-4DAA-B7BA-17C7B0D45735}" srcOrd="3" destOrd="0" parTransId="{0CDDB0A3-C747-4CFF-8723-ADE0FAB0ECA0}" sibTransId="{490E5155-71D2-4BAC-866E-8A92D558A9E2}"/>
    <dgm:cxn modelId="{0FFD230C-600B-478B-8846-60572BEB348A}" type="presOf" srcId="{98B855FE-60F2-452B-8A32-A5BE7B7F5933}" destId="{B9A542CD-20F9-45E2-B229-5539D791DA63}" srcOrd="0" destOrd="0" presId="urn:microsoft.com/office/officeart/2005/8/layout/hierarchy6"/>
    <dgm:cxn modelId="{A772D926-5CEB-443E-96A6-3A3FC27C987C}" type="presParOf" srcId="{0B7F0588-E858-4056-BADA-0844547F34C6}" destId="{F4A0B1C6-DFE1-4141-B207-8CFB567CF3B0}" srcOrd="0" destOrd="0" presId="urn:microsoft.com/office/officeart/2005/8/layout/hierarchy6"/>
    <dgm:cxn modelId="{978ADF5F-572D-41B0-9709-95276E65CB48}" type="presParOf" srcId="{F4A0B1C6-DFE1-4141-B207-8CFB567CF3B0}" destId="{7391723F-D6A8-436A-B19B-A30BE8A89F21}" srcOrd="0" destOrd="0" presId="urn:microsoft.com/office/officeart/2005/8/layout/hierarchy6"/>
    <dgm:cxn modelId="{98938489-F449-47AE-8054-945CD6092884}" type="presParOf" srcId="{F4A0B1C6-DFE1-4141-B207-8CFB567CF3B0}" destId="{796EA2D3-CF3B-4494-A0E3-4718198AED15}" srcOrd="1" destOrd="0" presId="urn:microsoft.com/office/officeart/2005/8/layout/hierarchy6"/>
    <dgm:cxn modelId="{02D3AE89-48C8-42D0-BA48-C6B9CFAFE395}" type="presParOf" srcId="{796EA2D3-CF3B-4494-A0E3-4718198AED15}" destId="{37D8FD83-2616-4548-BC61-E7E91218918E}" srcOrd="0" destOrd="0" presId="urn:microsoft.com/office/officeart/2005/8/layout/hierarchy6"/>
    <dgm:cxn modelId="{CEB75B13-B0CE-406B-8C8F-DA55B2CF5558}" type="presParOf" srcId="{37D8FD83-2616-4548-BC61-E7E91218918E}" destId="{22E27E9D-6BD3-4B88-BC0C-BBA0320649BF}" srcOrd="0" destOrd="0" presId="urn:microsoft.com/office/officeart/2005/8/layout/hierarchy6"/>
    <dgm:cxn modelId="{277DB38E-C82B-47C3-A533-4FA8BE626B47}" type="presParOf" srcId="{37D8FD83-2616-4548-BC61-E7E91218918E}" destId="{6C117958-5DFC-48FC-B06A-D0D12EECC9CC}" srcOrd="1" destOrd="0" presId="urn:microsoft.com/office/officeart/2005/8/layout/hierarchy6"/>
    <dgm:cxn modelId="{F89D946A-7A4F-4C38-928D-54BBB7D1B598}" type="presParOf" srcId="{6C117958-5DFC-48FC-B06A-D0D12EECC9CC}" destId="{EC4448FE-6272-4525-B124-CB57EE248E79}" srcOrd="0" destOrd="0" presId="urn:microsoft.com/office/officeart/2005/8/layout/hierarchy6"/>
    <dgm:cxn modelId="{7E41A991-8993-460C-A7C7-D9B517B0BD77}" type="presParOf" srcId="{6C117958-5DFC-48FC-B06A-D0D12EECC9CC}" destId="{799BA378-ECD9-4296-846A-BB732AD4507F}" srcOrd="1" destOrd="0" presId="urn:microsoft.com/office/officeart/2005/8/layout/hierarchy6"/>
    <dgm:cxn modelId="{31B4E5B1-AF5E-4931-B32F-193620157AAB}" type="presParOf" srcId="{799BA378-ECD9-4296-846A-BB732AD4507F}" destId="{9964E574-57E3-480D-80FD-2A095D923105}" srcOrd="0" destOrd="0" presId="urn:microsoft.com/office/officeart/2005/8/layout/hierarchy6"/>
    <dgm:cxn modelId="{BA536730-5D7A-4DC2-B954-C0B492201B2F}" type="presParOf" srcId="{799BA378-ECD9-4296-846A-BB732AD4507F}" destId="{7A9518D1-76DB-45F2-AF60-5CBD1D0553CF}" srcOrd="1" destOrd="0" presId="urn:microsoft.com/office/officeart/2005/8/layout/hierarchy6"/>
    <dgm:cxn modelId="{80212B6D-19ED-49D4-A73E-D9DEEE2B8C86}" type="presParOf" srcId="{7A9518D1-76DB-45F2-AF60-5CBD1D0553CF}" destId="{722151D2-8735-4926-8E3F-6A9755E30986}" srcOrd="0" destOrd="0" presId="urn:microsoft.com/office/officeart/2005/8/layout/hierarchy6"/>
    <dgm:cxn modelId="{47F76A8E-B42C-4DE1-8BDC-C3392BF78385}" type="presParOf" srcId="{7A9518D1-76DB-45F2-AF60-5CBD1D0553CF}" destId="{F1871BC4-04CB-47E1-9232-5D4A2F516A31}" srcOrd="1" destOrd="0" presId="urn:microsoft.com/office/officeart/2005/8/layout/hierarchy6"/>
    <dgm:cxn modelId="{1B328663-E1F8-4303-90D4-35732138440B}" type="presParOf" srcId="{F1871BC4-04CB-47E1-9232-5D4A2F516A31}" destId="{E925D29E-8141-4288-8966-CCDDBBFB3D5D}" srcOrd="0" destOrd="0" presId="urn:microsoft.com/office/officeart/2005/8/layout/hierarchy6"/>
    <dgm:cxn modelId="{ECCF4219-4212-4FD3-B28E-C7DEEA47C5EC}" type="presParOf" srcId="{F1871BC4-04CB-47E1-9232-5D4A2F516A31}" destId="{3B7D7863-D0BC-4B2F-B50E-746C28F466DD}" srcOrd="1" destOrd="0" presId="urn:microsoft.com/office/officeart/2005/8/layout/hierarchy6"/>
    <dgm:cxn modelId="{EC278F43-5729-4A6F-92A3-132756B1C302}" type="presParOf" srcId="{7A9518D1-76DB-45F2-AF60-5CBD1D0553CF}" destId="{EE978995-DAF0-4197-8E8B-95E5B246FD06}" srcOrd="2" destOrd="0" presId="urn:microsoft.com/office/officeart/2005/8/layout/hierarchy6"/>
    <dgm:cxn modelId="{1B0B8E60-E57E-4F9B-8BC9-0617D5392FB1}" type="presParOf" srcId="{7A9518D1-76DB-45F2-AF60-5CBD1D0553CF}" destId="{85335F4F-51D3-4B4A-BE03-2C36E25EFCCE}" srcOrd="3" destOrd="0" presId="urn:microsoft.com/office/officeart/2005/8/layout/hierarchy6"/>
    <dgm:cxn modelId="{BA51A98F-375A-486B-A265-A7923EA10B8D}" type="presParOf" srcId="{85335F4F-51D3-4B4A-BE03-2C36E25EFCCE}" destId="{B9A542CD-20F9-45E2-B229-5539D791DA63}" srcOrd="0" destOrd="0" presId="urn:microsoft.com/office/officeart/2005/8/layout/hierarchy6"/>
    <dgm:cxn modelId="{77A07A4B-CEB6-435D-8035-1CFB308D7E9D}" type="presParOf" srcId="{85335F4F-51D3-4B4A-BE03-2C36E25EFCCE}" destId="{687EFDC2-8006-4DFF-9467-380D8C510D99}" srcOrd="1" destOrd="0" presId="urn:microsoft.com/office/officeart/2005/8/layout/hierarchy6"/>
    <dgm:cxn modelId="{B90BF486-D8A3-4AE8-B61B-AB843E592D0A}" type="presParOf" srcId="{6C117958-5DFC-48FC-B06A-D0D12EECC9CC}" destId="{4D9E6187-7231-4588-BC6A-38588D66E650}" srcOrd="2" destOrd="0" presId="urn:microsoft.com/office/officeart/2005/8/layout/hierarchy6"/>
    <dgm:cxn modelId="{FA9C08E6-A2D5-4CE6-8F6A-5E40683CB5A8}" type="presParOf" srcId="{6C117958-5DFC-48FC-B06A-D0D12EECC9CC}" destId="{60E3334E-4E6B-4F71-A3EB-272378281FA4}" srcOrd="3" destOrd="0" presId="urn:microsoft.com/office/officeart/2005/8/layout/hierarchy6"/>
    <dgm:cxn modelId="{5CD5E1C0-074D-4DA3-A168-F5232089946B}" type="presParOf" srcId="{60E3334E-4E6B-4F71-A3EB-272378281FA4}" destId="{D1FDAFB2-54A9-4188-B887-1B046DE250D6}" srcOrd="0" destOrd="0" presId="urn:microsoft.com/office/officeart/2005/8/layout/hierarchy6"/>
    <dgm:cxn modelId="{2323544C-0490-474B-B263-4CB91B4DA0F4}" type="presParOf" srcId="{60E3334E-4E6B-4F71-A3EB-272378281FA4}" destId="{803A3A6B-4488-4B83-AAF0-A22F231EC0E4}" srcOrd="1" destOrd="0" presId="urn:microsoft.com/office/officeart/2005/8/layout/hierarchy6"/>
    <dgm:cxn modelId="{2CDC7B40-AC53-48CB-9E73-FACD2E23DBEB}" type="presParOf" srcId="{803A3A6B-4488-4B83-AAF0-A22F231EC0E4}" destId="{49525D8F-48E3-48C8-AFA8-341BFDD044A7}" srcOrd="0" destOrd="0" presId="urn:microsoft.com/office/officeart/2005/8/layout/hierarchy6"/>
    <dgm:cxn modelId="{BF40524D-69F9-4F3F-B452-82B783C83945}" type="presParOf" srcId="{803A3A6B-4488-4B83-AAF0-A22F231EC0E4}" destId="{B6BC5496-B50C-4FAB-9F41-B971460A364A}" srcOrd="1" destOrd="0" presId="urn:microsoft.com/office/officeart/2005/8/layout/hierarchy6"/>
    <dgm:cxn modelId="{864B1EAE-E5AD-4605-B2A5-3ECF7BCAEA58}" type="presParOf" srcId="{B6BC5496-B50C-4FAB-9F41-B971460A364A}" destId="{06FF03E0-1D0F-4EFF-8811-90C9229AD01A}" srcOrd="0" destOrd="0" presId="urn:microsoft.com/office/officeart/2005/8/layout/hierarchy6"/>
    <dgm:cxn modelId="{20AEEA37-BC36-46FD-84BC-792EE4D8052F}" type="presParOf" srcId="{B6BC5496-B50C-4FAB-9F41-B971460A364A}" destId="{F7E7160A-60C8-4C1C-A5D3-6FA7BB328522}" srcOrd="1" destOrd="0" presId="urn:microsoft.com/office/officeart/2005/8/layout/hierarchy6"/>
    <dgm:cxn modelId="{44394862-D777-43EC-BEBD-F5E292B6E98D}" type="presParOf" srcId="{0B7F0588-E858-4056-BADA-0844547F34C6}" destId="{BE35EC8E-C73C-42C4-9203-660B23B2274B}" srcOrd="1" destOrd="0" presId="urn:microsoft.com/office/officeart/2005/8/layout/hierarchy6"/>
    <dgm:cxn modelId="{02D39EE2-E543-48AE-BC1E-97273141B624}" type="presParOf" srcId="{BE35EC8E-C73C-42C4-9203-660B23B2274B}" destId="{EDA0CE1E-6A0E-42A6-91F8-FD3BE474C96C}" srcOrd="0" destOrd="0" presId="urn:microsoft.com/office/officeart/2005/8/layout/hierarchy6"/>
    <dgm:cxn modelId="{8D85DCE4-1C05-40B9-ADA8-54FD43E09F71}" type="presParOf" srcId="{EDA0CE1E-6A0E-42A6-91F8-FD3BE474C96C}" destId="{CC05CA1D-5B9D-443C-A600-590C61EA8850}" srcOrd="0" destOrd="0" presId="urn:microsoft.com/office/officeart/2005/8/layout/hierarchy6"/>
    <dgm:cxn modelId="{641B7CD5-DA73-4D7B-A916-A6E48580F855}" type="presParOf" srcId="{EDA0CE1E-6A0E-42A6-91F8-FD3BE474C96C}" destId="{E9BC36B3-4102-49CA-A0A2-7FDAE50C1638}" srcOrd="1" destOrd="0" presId="urn:microsoft.com/office/officeart/2005/8/layout/hierarchy6"/>
    <dgm:cxn modelId="{D7B3FD60-760E-4F04-BACC-C8CFAAB9258A}" type="presParOf" srcId="{BE35EC8E-C73C-42C4-9203-660B23B2274B}" destId="{37F50D27-464A-442A-AFAC-708C01F5B142}" srcOrd="1" destOrd="0" presId="urn:microsoft.com/office/officeart/2005/8/layout/hierarchy6"/>
    <dgm:cxn modelId="{252F1010-9F1C-4FF5-BA83-7273ADFDC304}" type="presParOf" srcId="{37F50D27-464A-442A-AFAC-708C01F5B142}" destId="{593D4E3C-56D0-42F4-964B-2EA68978C6AE}" srcOrd="0" destOrd="0" presId="urn:microsoft.com/office/officeart/2005/8/layout/hierarchy6"/>
    <dgm:cxn modelId="{4A06DD3E-E9F5-4B11-A8F5-BEB0915E09BF}" type="presParOf" srcId="{BE35EC8E-C73C-42C4-9203-660B23B2274B}" destId="{4D300B8C-A05E-42F8-97D6-95F0B18207CC}" srcOrd="2" destOrd="0" presId="urn:microsoft.com/office/officeart/2005/8/layout/hierarchy6"/>
    <dgm:cxn modelId="{2E692433-71C8-43E4-92C9-C427073C8B03}" type="presParOf" srcId="{4D300B8C-A05E-42F8-97D6-95F0B18207CC}" destId="{AB19FBF2-F8D3-4F69-8071-A316A427FC56}" srcOrd="0" destOrd="0" presId="urn:microsoft.com/office/officeart/2005/8/layout/hierarchy6"/>
    <dgm:cxn modelId="{D846A834-5BD3-498A-B8FE-CEDD78D74255}" type="presParOf" srcId="{4D300B8C-A05E-42F8-97D6-95F0B18207CC}" destId="{744027FC-62DB-4C13-AB5C-DE6874FBE81E}" srcOrd="1" destOrd="0" presId="urn:microsoft.com/office/officeart/2005/8/layout/hierarchy6"/>
    <dgm:cxn modelId="{82F54F82-E4E2-497D-BCFD-F942C1BBB590}" type="presParOf" srcId="{BE35EC8E-C73C-42C4-9203-660B23B2274B}" destId="{56EF9EF6-06E5-4AA3-B04E-453770087F41}" srcOrd="3" destOrd="0" presId="urn:microsoft.com/office/officeart/2005/8/layout/hierarchy6"/>
    <dgm:cxn modelId="{E9A86A27-8050-427C-935B-89C5BA4DEB58}" type="presParOf" srcId="{56EF9EF6-06E5-4AA3-B04E-453770087F41}" destId="{5E8D1227-0DE6-491D-9E26-D28C2CFB6107}" srcOrd="0" destOrd="0" presId="urn:microsoft.com/office/officeart/2005/8/layout/hierarchy6"/>
    <dgm:cxn modelId="{AACD3DBC-3581-4863-9724-C2780C498521}" type="presParOf" srcId="{BE35EC8E-C73C-42C4-9203-660B23B2274B}" destId="{8767B259-FEF3-4183-AC4B-596FF379F91A}" srcOrd="4" destOrd="0" presId="urn:microsoft.com/office/officeart/2005/8/layout/hierarchy6"/>
    <dgm:cxn modelId="{B25ED128-CAFB-4A7D-B8D8-603429B5F728}" type="presParOf" srcId="{8767B259-FEF3-4183-AC4B-596FF379F91A}" destId="{915B0231-C593-4DFF-B542-EA12A6234E12}" srcOrd="0" destOrd="0" presId="urn:microsoft.com/office/officeart/2005/8/layout/hierarchy6"/>
    <dgm:cxn modelId="{19875F5B-F534-405C-9411-4AD21BF956C4}" type="presParOf" srcId="{8767B259-FEF3-4183-AC4B-596FF379F91A}" destId="{842518D8-97D9-4EBA-86A8-BA22C271FD7C}"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399B0F2-8727-45AA-AAF0-11D0937416BD}"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fr-CH"/>
        </a:p>
      </dgm:t>
    </dgm:pt>
    <dgm:pt modelId="{1211724B-F1B4-42D1-B1C8-9B7FFF6B7AC4}">
      <dgm:prSet phldrT="[Texte]"/>
      <dgm:spPr/>
      <dgm:t>
        <a:bodyPr/>
        <a:lstStyle/>
        <a:p>
          <a:r>
            <a:rPr lang="fr-CH" dirty="0" smtClean="0"/>
            <a:t>D</a:t>
          </a:r>
          <a:endParaRPr lang="fr-CH" dirty="0"/>
        </a:p>
      </dgm:t>
    </dgm:pt>
    <dgm:pt modelId="{786FD47D-4580-4571-B86D-F53F97C53407}" type="parTrans" cxnId="{CE9556DB-EC9D-4B23-825F-B02D88CA8E72}">
      <dgm:prSet/>
      <dgm:spPr/>
      <dgm:t>
        <a:bodyPr/>
        <a:lstStyle/>
        <a:p>
          <a:endParaRPr lang="fr-CH"/>
        </a:p>
      </dgm:t>
    </dgm:pt>
    <dgm:pt modelId="{AEB86C9B-A08F-40F7-963F-B8251E1A3D70}" type="sibTrans" cxnId="{CE9556DB-EC9D-4B23-825F-B02D88CA8E72}">
      <dgm:prSet/>
      <dgm:spPr/>
      <dgm:t>
        <a:bodyPr/>
        <a:lstStyle/>
        <a:p>
          <a:endParaRPr lang="fr-CH"/>
        </a:p>
      </dgm:t>
    </dgm:pt>
    <dgm:pt modelId="{C166CC8E-5226-4FD5-8F97-FA78D9D52F66}">
      <dgm:prSet phldrT="[Texte]"/>
      <dgm:spPr/>
      <dgm:t>
        <a:bodyPr/>
        <a:lstStyle/>
        <a:p>
          <a:r>
            <a:rPr lang="fr-CH" dirty="0" smtClean="0"/>
            <a:t>DA</a:t>
          </a:r>
          <a:endParaRPr lang="fr-CH" dirty="0"/>
        </a:p>
      </dgm:t>
    </dgm:pt>
    <dgm:pt modelId="{7F2117D1-BB28-47B6-8A9E-C55148AA8C8E}" type="parTrans" cxnId="{C7D7AF78-F7B2-4C42-9767-5DC52821975D}">
      <dgm:prSet/>
      <dgm:spPr/>
      <dgm:t>
        <a:bodyPr/>
        <a:lstStyle/>
        <a:p>
          <a:endParaRPr lang="fr-CH"/>
        </a:p>
      </dgm:t>
    </dgm:pt>
    <dgm:pt modelId="{9711EEDB-01DE-432A-9E9E-6ADF8C78C92F}" type="sibTrans" cxnId="{C7D7AF78-F7B2-4C42-9767-5DC52821975D}">
      <dgm:prSet/>
      <dgm:spPr/>
      <dgm:t>
        <a:bodyPr/>
        <a:lstStyle/>
        <a:p>
          <a:endParaRPr lang="fr-CH"/>
        </a:p>
      </dgm:t>
    </dgm:pt>
    <dgm:pt modelId="{F11CC852-CCA2-4B19-99F9-2FE0217A86B3}">
      <dgm:prSet phldrT="[Texte]"/>
      <dgm:spPr/>
      <dgm:t>
        <a:bodyPr/>
        <a:lstStyle/>
        <a:p>
          <a:endParaRPr lang="fr-CH" dirty="0"/>
        </a:p>
      </dgm:t>
    </dgm:pt>
    <dgm:pt modelId="{168EC93E-5A96-47B1-AD87-C9725A757D46}" type="parTrans" cxnId="{0E994832-D877-43BC-8F37-FE08284352B9}">
      <dgm:prSet/>
      <dgm:spPr/>
      <dgm:t>
        <a:bodyPr/>
        <a:lstStyle/>
        <a:p>
          <a:endParaRPr lang="fr-CH"/>
        </a:p>
      </dgm:t>
    </dgm:pt>
    <dgm:pt modelId="{9A6DE8E5-069C-41EC-9D39-5F8D317F9F09}" type="sibTrans" cxnId="{0E994832-D877-43BC-8F37-FE08284352B9}">
      <dgm:prSet/>
      <dgm:spPr/>
      <dgm:t>
        <a:bodyPr/>
        <a:lstStyle/>
        <a:p>
          <a:endParaRPr lang="fr-CH"/>
        </a:p>
      </dgm:t>
    </dgm:pt>
    <dgm:pt modelId="{96839604-0EED-49A9-A3E3-8ACBBC245638}">
      <dgm:prSet phldrT="[Texte]"/>
      <dgm:spPr/>
      <dgm:t>
        <a:bodyPr/>
        <a:lstStyle/>
        <a:p>
          <a:r>
            <a:rPr lang="fr-CH" dirty="0" smtClean="0"/>
            <a:t>ACD</a:t>
          </a:r>
          <a:endParaRPr lang="fr-CH" dirty="0"/>
        </a:p>
      </dgm:t>
    </dgm:pt>
    <dgm:pt modelId="{80DB905D-5A52-4190-912E-258FCC95B2DA}" type="parTrans" cxnId="{B086E9F9-5FEB-4F3D-94C6-CE2EBD2A51D9}">
      <dgm:prSet/>
      <dgm:spPr/>
      <dgm:t>
        <a:bodyPr/>
        <a:lstStyle/>
        <a:p>
          <a:endParaRPr lang="fr-CH"/>
        </a:p>
      </dgm:t>
    </dgm:pt>
    <dgm:pt modelId="{367F5096-A20C-450F-8ABD-C894A6447C4C}" type="sibTrans" cxnId="{B086E9F9-5FEB-4F3D-94C6-CE2EBD2A51D9}">
      <dgm:prSet/>
      <dgm:spPr/>
      <dgm:t>
        <a:bodyPr/>
        <a:lstStyle/>
        <a:p>
          <a:endParaRPr lang="fr-CH"/>
        </a:p>
      </dgm:t>
    </dgm:pt>
    <dgm:pt modelId="{1CDA0E6F-4B21-470F-AC8F-FB90FE2688A9}">
      <dgm:prSet phldrT="[Texte]"/>
      <dgm:spPr/>
      <dgm:t>
        <a:bodyPr/>
        <a:lstStyle/>
        <a:p>
          <a:r>
            <a:rPr lang="fr-CH" dirty="0" smtClean="0"/>
            <a:t>DB</a:t>
          </a:r>
          <a:endParaRPr lang="fr-CH" dirty="0"/>
        </a:p>
      </dgm:t>
    </dgm:pt>
    <dgm:pt modelId="{E8DBD062-B5C3-4C97-A394-93F92454838E}" type="parTrans" cxnId="{0F851AE8-CDA1-4589-B19B-83A5EC58D342}">
      <dgm:prSet/>
      <dgm:spPr/>
      <dgm:t>
        <a:bodyPr/>
        <a:lstStyle/>
        <a:p>
          <a:endParaRPr lang="fr-CH"/>
        </a:p>
      </dgm:t>
    </dgm:pt>
    <dgm:pt modelId="{CAB3776D-B239-48D4-BD77-1A59597160E6}" type="sibTrans" cxnId="{0F851AE8-CDA1-4589-B19B-83A5EC58D342}">
      <dgm:prSet/>
      <dgm:spPr/>
      <dgm:t>
        <a:bodyPr/>
        <a:lstStyle/>
        <a:p>
          <a:endParaRPr lang="fr-CH"/>
        </a:p>
      </dgm:t>
    </dgm:pt>
    <dgm:pt modelId="{EF4C80A2-3F5D-4849-9066-D86590192F41}">
      <dgm:prSet phldrT="[Texte]" phldr="1"/>
      <dgm:spPr/>
      <dgm:t>
        <a:bodyPr/>
        <a:lstStyle/>
        <a:p>
          <a:endParaRPr lang="fr-CH" dirty="0"/>
        </a:p>
      </dgm:t>
    </dgm:pt>
    <dgm:pt modelId="{6C993B4F-E1CD-4604-AEAD-208A01989A2F}" type="parTrans" cxnId="{6C3C0B2A-25ED-4710-ACF2-B2C980FE5AE5}">
      <dgm:prSet/>
      <dgm:spPr/>
      <dgm:t>
        <a:bodyPr/>
        <a:lstStyle/>
        <a:p>
          <a:endParaRPr lang="fr-CH"/>
        </a:p>
      </dgm:t>
    </dgm:pt>
    <dgm:pt modelId="{500F83CA-0544-42C2-8AF8-F8B9D0C6E345}" type="sibTrans" cxnId="{6C3C0B2A-25ED-4710-ACF2-B2C980FE5AE5}">
      <dgm:prSet/>
      <dgm:spPr/>
      <dgm:t>
        <a:bodyPr/>
        <a:lstStyle/>
        <a:p>
          <a:endParaRPr lang="fr-CH"/>
        </a:p>
      </dgm:t>
    </dgm:pt>
    <dgm:pt modelId="{BA928B78-897F-482F-914C-2C02D7FED65B}">
      <dgm:prSet phldrT="[Texte]" phldr="1"/>
      <dgm:spPr/>
      <dgm:t>
        <a:bodyPr/>
        <a:lstStyle/>
        <a:p>
          <a:endParaRPr lang="fr-CH"/>
        </a:p>
      </dgm:t>
    </dgm:pt>
    <dgm:pt modelId="{B6B3130C-DB49-49A1-AB9C-FF55D7477424}" type="parTrans" cxnId="{B489C2B0-64AB-48A2-943D-644D124C75EC}">
      <dgm:prSet/>
      <dgm:spPr/>
      <dgm:t>
        <a:bodyPr/>
        <a:lstStyle/>
        <a:p>
          <a:endParaRPr lang="fr-CH"/>
        </a:p>
      </dgm:t>
    </dgm:pt>
    <dgm:pt modelId="{47357788-B7E7-4084-B36C-F728AA565976}" type="sibTrans" cxnId="{B489C2B0-64AB-48A2-943D-644D124C75EC}">
      <dgm:prSet/>
      <dgm:spPr/>
      <dgm:t>
        <a:bodyPr/>
        <a:lstStyle/>
        <a:p>
          <a:endParaRPr lang="fr-CH"/>
        </a:p>
      </dgm:t>
    </dgm:pt>
    <dgm:pt modelId="{EDEC6905-E7F2-4B4C-8DD6-2D63BFD8C120}">
      <dgm:prSet phldrT="[Texte]" phldr="1"/>
      <dgm:spPr/>
      <dgm:t>
        <a:bodyPr/>
        <a:lstStyle/>
        <a:p>
          <a:endParaRPr lang="fr-CH"/>
        </a:p>
      </dgm:t>
    </dgm:pt>
    <dgm:pt modelId="{F0F261D5-A160-4C0C-8EBD-1B26334BA07B}" type="parTrans" cxnId="{E586316A-4E77-4FAA-99F8-5F1116AA9824}">
      <dgm:prSet/>
      <dgm:spPr/>
      <dgm:t>
        <a:bodyPr/>
        <a:lstStyle/>
        <a:p>
          <a:endParaRPr lang="fr-CH"/>
        </a:p>
      </dgm:t>
    </dgm:pt>
    <dgm:pt modelId="{3D16A088-4407-4011-9C07-11140A319A02}" type="sibTrans" cxnId="{E586316A-4E77-4FAA-99F8-5F1116AA9824}">
      <dgm:prSet/>
      <dgm:spPr/>
      <dgm:t>
        <a:bodyPr/>
        <a:lstStyle/>
        <a:p>
          <a:endParaRPr lang="fr-CH"/>
        </a:p>
      </dgm:t>
    </dgm:pt>
    <dgm:pt modelId="{C9411DA7-A6BB-487D-A7A4-ABBF190953FE}">
      <dgm:prSet phldrT="[Texte]" phldr="1"/>
      <dgm:spPr/>
      <dgm:t>
        <a:bodyPr/>
        <a:lstStyle/>
        <a:p>
          <a:endParaRPr lang="fr-CH"/>
        </a:p>
      </dgm:t>
    </dgm:pt>
    <dgm:pt modelId="{B61FEE59-CFC0-4F2D-ADE7-AC4869687722}" type="parTrans" cxnId="{4A8BDBE1-062A-4C5F-BC66-62D87B6CEC61}">
      <dgm:prSet/>
      <dgm:spPr/>
      <dgm:t>
        <a:bodyPr/>
        <a:lstStyle/>
        <a:p>
          <a:endParaRPr lang="fr-CH"/>
        </a:p>
      </dgm:t>
    </dgm:pt>
    <dgm:pt modelId="{F16DD3A8-7924-4D03-B4EF-2DE36524DD5F}" type="sibTrans" cxnId="{4A8BDBE1-062A-4C5F-BC66-62D87B6CEC61}">
      <dgm:prSet/>
      <dgm:spPr/>
      <dgm:t>
        <a:bodyPr/>
        <a:lstStyle/>
        <a:p>
          <a:endParaRPr lang="fr-CH"/>
        </a:p>
      </dgm:t>
    </dgm:pt>
    <dgm:pt modelId="{AA805B8A-7DD1-4C69-BA56-EC7EA63B01E8}" type="pres">
      <dgm:prSet presAssocID="{9399B0F2-8727-45AA-AAF0-11D0937416BD}" presName="mainComposite" presStyleCnt="0">
        <dgm:presLayoutVars>
          <dgm:chPref val="1"/>
          <dgm:dir/>
          <dgm:animOne val="branch"/>
          <dgm:animLvl val="lvl"/>
          <dgm:resizeHandles val="exact"/>
        </dgm:presLayoutVars>
      </dgm:prSet>
      <dgm:spPr/>
      <dgm:t>
        <a:bodyPr/>
        <a:lstStyle/>
        <a:p>
          <a:endParaRPr lang="fr-CH"/>
        </a:p>
      </dgm:t>
    </dgm:pt>
    <dgm:pt modelId="{457E20E0-4E53-46B6-A062-65897E9D91BD}" type="pres">
      <dgm:prSet presAssocID="{9399B0F2-8727-45AA-AAF0-11D0937416BD}" presName="hierFlow" presStyleCnt="0"/>
      <dgm:spPr/>
    </dgm:pt>
    <dgm:pt modelId="{67AE4F23-4E63-449D-96FF-5BE7E7178DBB}" type="pres">
      <dgm:prSet presAssocID="{9399B0F2-8727-45AA-AAF0-11D0937416BD}" presName="firstBuf" presStyleCnt="0"/>
      <dgm:spPr/>
    </dgm:pt>
    <dgm:pt modelId="{A2C9D043-6D8C-4195-9DDA-722479B06DFC}" type="pres">
      <dgm:prSet presAssocID="{9399B0F2-8727-45AA-AAF0-11D0937416BD}" presName="hierChild1" presStyleCnt="0">
        <dgm:presLayoutVars>
          <dgm:chPref val="1"/>
          <dgm:animOne val="branch"/>
          <dgm:animLvl val="lvl"/>
        </dgm:presLayoutVars>
      </dgm:prSet>
      <dgm:spPr/>
    </dgm:pt>
    <dgm:pt modelId="{C4DF1603-2B6F-4214-8371-728A8E767DEA}" type="pres">
      <dgm:prSet presAssocID="{1211724B-F1B4-42D1-B1C8-9B7FFF6B7AC4}" presName="Name14" presStyleCnt="0"/>
      <dgm:spPr/>
    </dgm:pt>
    <dgm:pt modelId="{F80E7EC0-2ADB-4567-894F-031F192A98BA}" type="pres">
      <dgm:prSet presAssocID="{1211724B-F1B4-42D1-B1C8-9B7FFF6B7AC4}" presName="level1Shape" presStyleLbl="node0" presStyleIdx="0" presStyleCnt="1">
        <dgm:presLayoutVars>
          <dgm:chPref val="3"/>
        </dgm:presLayoutVars>
      </dgm:prSet>
      <dgm:spPr/>
      <dgm:t>
        <a:bodyPr/>
        <a:lstStyle/>
        <a:p>
          <a:endParaRPr lang="fr-CH"/>
        </a:p>
      </dgm:t>
    </dgm:pt>
    <dgm:pt modelId="{1488EEEE-76F2-4D6B-A915-3ACE66EB8B40}" type="pres">
      <dgm:prSet presAssocID="{1211724B-F1B4-42D1-B1C8-9B7FFF6B7AC4}" presName="hierChild2" presStyleCnt="0"/>
      <dgm:spPr/>
    </dgm:pt>
    <dgm:pt modelId="{DC06F17B-80C2-479A-8DE9-60FFA383005F}" type="pres">
      <dgm:prSet presAssocID="{7F2117D1-BB28-47B6-8A9E-C55148AA8C8E}" presName="Name19" presStyleLbl="parChTrans1D2" presStyleIdx="0" presStyleCnt="2"/>
      <dgm:spPr/>
      <dgm:t>
        <a:bodyPr/>
        <a:lstStyle/>
        <a:p>
          <a:endParaRPr lang="fr-CH"/>
        </a:p>
      </dgm:t>
    </dgm:pt>
    <dgm:pt modelId="{7A8FE04F-4E5C-4AFE-9E45-75090FFCAA1F}" type="pres">
      <dgm:prSet presAssocID="{C166CC8E-5226-4FD5-8F97-FA78D9D52F66}" presName="Name21" presStyleCnt="0"/>
      <dgm:spPr/>
    </dgm:pt>
    <dgm:pt modelId="{57AE5F4C-5B66-41EF-AFB9-AF7F0874742D}" type="pres">
      <dgm:prSet presAssocID="{C166CC8E-5226-4FD5-8F97-FA78D9D52F66}" presName="level2Shape" presStyleLbl="node2" presStyleIdx="0" presStyleCnt="2"/>
      <dgm:spPr/>
      <dgm:t>
        <a:bodyPr/>
        <a:lstStyle/>
        <a:p>
          <a:endParaRPr lang="fr-CH"/>
        </a:p>
      </dgm:t>
    </dgm:pt>
    <dgm:pt modelId="{C25D4055-AA1B-4F61-A103-86BA0C3158C0}" type="pres">
      <dgm:prSet presAssocID="{C166CC8E-5226-4FD5-8F97-FA78D9D52F66}" presName="hierChild3" presStyleCnt="0"/>
      <dgm:spPr/>
    </dgm:pt>
    <dgm:pt modelId="{DFBAF63D-F6FD-4EAC-8DB8-88BF8B006395}" type="pres">
      <dgm:prSet presAssocID="{168EC93E-5A96-47B1-AD87-C9725A757D46}" presName="Name19" presStyleLbl="parChTrans1D3" presStyleIdx="0" presStyleCnt="3"/>
      <dgm:spPr/>
      <dgm:t>
        <a:bodyPr/>
        <a:lstStyle/>
        <a:p>
          <a:endParaRPr lang="fr-CH"/>
        </a:p>
      </dgm:t>
    </dgm:pt>
    <dgm:pt modelId="{A9CF2D56-AF20-4A94-BEE8-97BE9A66D5FF}" type="pres">
      <dgm:prSet presAssocID="{F11CC852-CCA2-4B19-99F9-2FE0217A86B3}" presName="Name21" presStyleCnt="0"/>
      <dgm:spPr/>
    </dgm:pt>
    <dgm:pt modelId="{292CEDC7-8F31-4EF6-A930-8A9FCE224B86}" type="pres">
      <dgm:prSet presAssocID="{F11CC852-CCA2-4B19-99F9-2FE0217A86B3}" presName="level2Shape" presStyleLbl="node3" presStyleIdx="0" presStyleCnt="3"/>
      <dgm:spPr/>
      <dgm:t>
        <a:bodyPr/>
        <a:lstStyle/>
        <a:p>
          <a:endParaRPr lang="fr-CH"/>
        </a:p>
      </dgm:t>
    </dgm:pt>
    <dgm:pt modelId="{D23BDF32-4DCA-4CE5-9EB1-5E989C61EA5E}" type="pres">
      <dgm:prSet presAssocID="{F11CC852-CCA2-4B19-99F9-2FE0217A86B3}" presName="hierChild3" presStyleCnt="0"/>
      <dgm:spPr/>
    </dgm:pt>
    <dgm:pt modelId="{DD44C02A-6CAB-4049-9389-C22E8878DE68}" type="pres">
      <dgm:prSet presAssocID="{80DB905D-5A52-4190-912E-258FCC95B2DA}" presName="Name19" presStyleLbl="parChTrans1D3" presStyleIdx="1" presStyleCnt="3"/>
      <dgm:spPr/>
      <dgm:t>
        <a:bodyPr/>
        <a:lstStyle/>
        <a:p>
          <a:endParaRPr lang="fr-CH"/>
        </a:p>
      </dgm:t>
    </dgm:pt>
    <dgm:pt modelId="{EB758538-45ED-46DE-B8ED-5C71D7F32319}" type="pres">
      <dgm:prSet presAssocID="{96839604-0EED-49A9-A3E3-8ACBBC245638}" presName="Name21" presStyleCnt="0"/>
      <dgm:spPr/>
    </dgm:pt>
    <dgm:pt modelId="{4D8E35C3-2139-4785-B872-2AA4691DB508}" type="pres">
      <dgm:prSet presAssocID="{96839604-0EED-49A9-A3E3-8ACBBC245638}" presName="level2Shape" presStyleLbl="node3" presStyleIdx="1" presStyleCnt="3"/>
      <dgm:spPr/>
      <dgm:t>
        <a:bodyPr/>
        <a:lstStyle/>
        <a:p>
          <a:endParaRPr lang="fr-CH"/>
        </a:p>
      </dgm:t>
    </dgm:pt>
    <dgm:pt modelId="{9785FDAA-6901-44D5-B284-AE3BE9F27826}" type="pres">
      <dgm:prSet presAssocID="{96839604-0EED-49A9-A3E3-8ACBBC245638}" presName="hierChild3" presStyleCnt="0"/>
      <dgm:spPr/>
    </dgm:pt>
    <dgm:pt modelId="{5873D33E-CCA0-400C-A92D-B1EF3C3AB646}" type="pres">
      <dgm:prSet presAssocID="{E8DBD062-B5C3-4C97-A394-93F92454838E}" presName="Name19" presStyleLbl="parChTrans1D2" presStyleIdx="1" presStyleCnt="2"/>
      <dgm:spPr/>
      <dgm:t>
        <a:bodyPr/>
        <a:lstStyle/>
        <a:p>
          <a:endParaRPr lang="fr-CH"/>
        </a:p>
      </dgm:t>
    </dgm:pt>
    <dgm:pt modelId="{D962546B-AE0A-4F87-AB90-8D43BCA549E2}" type="pres">
      <dgm:prSet presAssocID="{1CDA0E6F-4B21-470F-AC8F-FB90FE2688A9}" presName="Name21" presStyleCnt="0"/>
      <dgm:spPr/>
    </dgm:pt>
    <dgm:pt modelId="{50CC8B47-82AE-46BE-B669-00B8D5D7B9BF}" type="pres">
      <dgm:prSet presAssocID="{1CDA0E6F-4B21-470F-AC8F-FB90FE2688A9}" presName="level2Shape" presStyleLbl="node2" presStyleIdx="1" presStyleCnt="2"/>
      <dgm:spPr/>
      <dgm:t>
        <a:bodyPr/>
        <a:lstStyle/>
        <a:p>
          <a:endParaRPr lang="fr-CH"/>
        </a:p>
      </dgm:t>
    </dgm:pt>
    <dgm:pt modelId="{E1C926E9-51E3-4A94-9ADB-959F3769B65E}" type="pres">
      <dgm:prSet presAssocID="{1CDA0E6F-4B21-470F-AC8F-FB90FE2688A9}" presName="hierChild3" presStyleCnt="0"/>
      <dgm:spPr/>
    </dgm:pt>
    <dgm:pt modelId="{F51D2D58-F493-45D5-9923-5ACAA25DC5D3}" type="pres">
      <dgm:prSet presAssocID="{6C993B4F-E1CD-4604-AEAD-208A01989A2F}" presName="Name19" presStyleLbl="parChTrans1D3" presStyleIdx="2" presStyleCnt="3"/>
      <dgm:spPr/>
      <dgm:t>
        <a:bodyPr/>
        <a:lstStyle/>
        <a:p>
          <a:endParaRPr lang="fr-CH"/>
        </a:p>
      </dgm:t>
    </dgm:pt>
    <dgm:pt modelId="{5445F279-2005-40BA-AB12-DC59AA719131}" type="pres">
      <dgm:prSet presAssocID="{EF4C80A2-3F5D-4849-9066-D86590192F41}" presName="Name21" presStyleCnt="0"/>
      <dgm:spPr/>
    </dgm:pt>
    <dgm:pt modelId="{5E75A5F4-B262-4F96-A872-054CAD033C83}" type="pres">
      <dgm:prSet presAssocID="{EF4C80A2-3F5D-4849-9066-D86590192F41}" presName="level2Shape" presStyleLbl="node3" presStyleIdx="2" presStyleCnt="3"/>
      <dgm:spPr/>
      <dgm:t>
        <a:bodyPr/>
        <a:lstStyle/>
        <a:p>
          <a:endParaRPr lang="fr-CH"/>
        </a:p>
      </dgm:t>
    </dgm:pt>
    <dgm:pt modelId="{A055B0F3-7733-47B2-93A2-EB49CECD759A}" type="pres">
      <dgm:prSet presAssocID="{EF4C80A2-3F5D-4849-9066-D86590192F41}" presName="hierChild3" presStyleCnt="0"/>
      <dgm:spPr/>
    </dgm:pt>
    <dgm:pt modelId="{E0B88696-92CD-4DE8-AE6C-F9B2C9427AEB}" type="pres">
      <dgm:prSet presAssocID="{9399B0F2-8727-45AA-AAF0-11D0937416BD}" presName="bgShapesFlow" presStyleCnt="0"/>
      <dgm:spPr/>
    </dgm:pt>
    <dgm:pt modelId="{32B47E94-367A-4107-9D37-8DA5728FFF30}" type="pres">
      <dgm:prSet presAssocID="{BA928B78-897F-482F-914C-2C02D7FED65B}" presName="rectComp" presStyleCnt="0"/>
      <dgm:spPr/>
    </dgm:pt>
    <dgm:pt modelId="{CD87A7BC-C0BA-4833-A1FD-6385A862AA08}" type="pres">
      <dgm:prSet presAssocID="{BA928B78-897F-482F-914C-2C02D7FED65B}" presName="bgRect" presStyleLbl="bgShp" presStyleIdx="0" presStyleCnt="3" custLinFactNeighborX="1485" custLinFactNeighborY="-1651"/>
      <dgm:spPr/>
      <dgm:t>
        <a:bodyPr/>
        <a:lstStyle/>
        <a:p>
          <a:endParaRPr lang="fr-CH"/>
        </a:p>
      </dgm:t>
    </dgm:pt>
    <dgm:pt modelId="{48661BC0-E13D-490C-A3C8-328C72C0B7CC}" type="pres">
      <dgm:prSet presAssocID="{BA928B78-897F-482F-914C-2C02D7FED65B}" presName="bgRectTx" presStyleLbl="bgShp" presStyleIdx="0" presStyleCnt="3">
        <dgm:presLayoutVars>
          <dgm:bulletEnabled val="1"/>
        </dgm:presLayoutVars>
      </dgm:prSet>
      <dgm:spPr/>
      <dgm:t>
        <a:bodyPr/>
        <a:lstStyle/>
        <a:p>
          <a:endParaRPr lang="fr-CH"/>
        </a:p>
      </dgm:t>
    </dgm:pt>
    <dgm:pt modelId="{2BC9FCD3-747D-47EC-AC71-A0E17096A4E0}" type="pres">
      <dgm:prSet presAssocID="{BA928B78-897F-482F-914C-2C02D7FED65B}" presName="spComp" presStyleCnt="0"/>
      <dgm:spPr/>
    </dgm:pt>
    <dgm:pt modelId="{89D95E3A-9F3C-4EAA-B482-D6BBCE813FF7}" type="pres">
      <dgm:prSet presAssocID="{BA928B78-897F-482F-914C-2C02D7FED65B}" presName="vSp" presStyleCnt="0"/>
      <dgm:spPr/>
    </dgm:pt>
    <dgm:pt modelId="{364C8EB7-1E9E-418C-AC76-F13AE86A20C1}" type="pres">
      <dgm:prSet presAssocID="{EDEC6905-E7F2-4B4C-8DD6-2D63BFD8C120}" presName="rectComp" presStyleCnt="0"/>
      <dgm:spPr/>
    </dgm:pt>
    <dgm:pt modelId="{811EE0E1-2907-4FE2-8B30-9C0939A34B8F}" type="pres">
      <dgm:prSet presAssocID="{EDEC6905-E7F2-4B4C-8DD6-2D63BFD8C120}" presName="bgRect" presStyleLbl="bgShp" presStyleIdx="1" presStyleCnt="3"/>
      <dgm:spPr/>
      <dgm:t>
        <a:bodyPr/>
        <a:lstStyle/>
        <a:p>
          <a:endParaRPr lang="fr-CH"/>
        </a:p>
      </dgm:t>
    </dgm:pt>
    <dgm:pt modelId="{2560331C-1601-4EF3-91C1-51C3F0818AB0}" type="pres">
      <dgm:prSet presAssocID="{EDEC6905-E7F2-4B4C-8DD6-2D63BFD8C120}" presName="bgRectTx" presStyleLbl="bgShp" presStyleIdx="1" presStyleCnt="3">
        <dgm:presLayoutVars>
          <dgm:bulletEnabled val="1"/>
        </dgm:presLayoutVars>
      </dgm:prSet>
      <dgm:spPr/>
      <dgm:t>
        <a:bodyPr/>
        <a:lstStyle/>
        <a:p>
          <a:endParaRPr lang="fr-CH"/>
        </a:p>
      </dgm:t>
    </dgm:pt>
    <dgm:pt modelId="{A16693E0-498E-4F8C-B37A-FE8BAD474943}" type="pres">
      <dgm:prSet presAssocID="{EDEC6905-E7F2-4B4C-8DD6-2D63BFD8C120}" presName="spComp" presStyleCnt="0"/>
      <dgm:spPr/>
    </dgm:pt>
    <dgm:pt modelId="{A8B34687-3860-4EDF-949C-67CF33C952C2}" type="pres">
      <dgm:prSet presAssocID="{EDEC6905-E7F2-4B4C-8DD6-2D63BFD8C120}" presName="vSp" presStyleCnt="0"/>
      <dgm:spPr/>
    </dgm:pt>
    <dgm:pt modelId="{977690E4-B676-40B6-8533-E946BC76C7D5}" type="pres">
      <dgm:prSet presAssocID="{C9411DA7-A6BB-487D-A7A4-ABBF190953FE}" presName="rectComp" presStyleCnt="0"/>
      <dgm:spPr/>
    </dgm:pt>
    <dgm:pt modelId="{3A477318-A46D-472D-AFA4-997C63FB44E0}" type="pres">
      <dgm:prSet presAssocID="{C9411DA7-A6BB-487D-A7A4-ABBF190953FE}" presName="bgRect" presStyleLbl="bgShp" presStyleIdx="2" presStyleCnt="3"/>
      <dgm:spPr/>
      <dgm:t>
        <a:bodyPr/>
        <a:lstStyle/>
        <a:p>
          <a:endParaRPr lang="fr-CH"/>
        </a:p>
      </dgm:t>
    </dgm:pt>
    <dgm:pt modelId="{F0FC1D7C-CFEC-4583-8172-F97D37CF504A}" type="pres">
      <dgm:prSet presAssocID="{C9411DA7-A6BB-487D-A7A4-ABBF190953FE}" presName="bgRectTx" presStyleLbl="bgShp" presStyleIdx="2" presStyleCnt="3">
        <dgm:presLayoutVars>
          <dgm:bulletEnabled val="1"/>
        </dgm:presLayoutVars>
      </dgm:prSet>
      <dgm:spPr/>
      <dgm:t>
        <a:bodyPr/>
        <a:lstStyle/>
        <a:p>
          <a:endParaRPr lang="fr-CH"/>
        </a:p>
      </dgm:t>
    </dgm:pt>
  </dgm:ptLst>
  <dgm:cxnLst>
    <dgm:cxn modelId="{BCC22B39-8035-4375-BCB2-8DE354AFD80E}" type="presOf" srcId="{BA928B78-897F-482F-914C-2C02D7FED65B}" destId="{48661BC0-E13D-490C-A3C8-328C72C0B7CC}" srcOrd="1" destOrd="0" presId="urn:microsoft.com/office/officeart/2005/8/layout/hierarchy6"/>
    <dgm:cxn modelId="{92B4DD51-B140-4ED1-A242-373B14F550A5}" type="presOf" srcId="{C9411DA7-A6BB-487D-A7A4-ABBF190953FE}" destId="{3A477318-A46D-472D-AFA4-997C63FB44E0}" srcOrd="0" destOrd="0" presId="urn:microsoft.com/office/officeart/2005/8/layout/hierarchy6"/>
    <dgm:cxn modelId="{97067938-BAD4-4F5C-9270-4E93E085BACD}" type="presOf" srcId="{EDEC6905-E7F2-4B4C-8DD6-2D63BFD8C120}" destId="{2560331C-1601-4EF3-91C1-51C3F0818AB0}" srcOrd="1" destOrd="0" presId="urn:microsoft.com/office/officeart/2005/8/layout/hierarchy6"/>
    <dgm:cxn modelId="{4A8BDBE1-062A-4C5F-BC66-62D87B6CEC61}" srcId="{9399B0F2-8727-45AA-AAF0-11D0937416BD}" destId="{C9411DA7-A6BB-487D-A7A4-ABBF190953FE}" srcOrd="3" destOrd="0" parTransId="{B61FEE59-CFC0-4F2D-ADE7-AC4869687722}" sibTransId="{F16DD3A8-7924-4D03-B4EF-2DE36524DD5F}"/>
    <dgm:cxn modelId="{C7D7AF78-F7B2-4C42-9767-5DC52821975D}" srcId="{1211724B-F1B4-42D1-B1C8-9B7FFF6B7AC4}" destId="{C166CC8E-5226-4FD5-8F97-FA78D9D52F66}" srcOrd="0" destOrd="0" parTransId="{7F2117D1-BB28-47B6-8A9E-C55148AA8C8E}" sibTransId="{9711EEDB-01DE-432A-9E9E-6ADF8C78C92F}"/>
    <dgm:cxn modelId="{7BDA2AE5-52EF-45B1-8B8C-C8FBC7C6D0A2}" type="presOf" srcId="{6C993B4F-E1CD-4604-AEAD-208A01989A2F}" destId="{F51D2D58-F493-45D5-9923-5ACAA25DC5D3}" srcOrd="0" destOrd="0" presId="urn:microsoft.com/office/officeart/2005/8/layout/hierarchy6"/>
    <dgm:cxn modelId="{0F851AE8-CDA1-4589-B19B-83A5EC58D342}" srcId="{1211724B-F1B4-42D1-B1C8-9B7FFF6B7AC4}" destId="{1CDA0E6F-4B21-470F-AC8F-FB90FE2688A9}" srcOrd="1" destOrd="0" parTransId="{E8DBD062-B5C3-4C97-A394-93F92454838E}" sibTransId="{CAB3776D-B239-48D4-BD77-1A59597160E6}"/>
    <dgm:cxn modelId="{77C15C99-8096-45D1-AA16-6AD8477F78C7}" type="presOf" srcId="{E8DBD062-B5C3-4C97-A394-93F92454838E}" destId="{5873D33E-CCA0-400C-A92D-B1EF3C3AB646}" srcOrd="0" destOrd="0" presId="urn:microsoft.com/office/officeart/2005/8/layout/hierarchy6"/>
    <dgm:cxn modelId="{6C3C0B2A-25ED-4710-ACF2-B2C980FE5AE5}" srcId="{1CDA0E6F-4B21-470F-AC8F-FB90FE2688A9}" destId="{EF4C80A2-3F5D-4849-9066-D86590192F41}" srcOrd="0" destOrd="0" parTransId="{6C993B4F-E1CD-4604-AEAD-208A01989A2F}" sibTransId="{500F83CA-0544-42C2-8AF8-F8B9D0C6E345}"/>
    <dgm:cxn modelId="{B086E9F9-5FEB-4F3D-94C6-CE2EBD2A51D9}" srcId="{C166CC8E-5226-4FD5-8F97-FA78D9D52F66}" destId="{96839604-0EED-49A9-A3E3-8ACBBC245638}" srcOrd="1" destOrd="0" parTransId="{80DB905D-5A52-4190-912E-258FCC95B2DA}" sibTransId="{367F5096-A20C-450F-8ABD-C894A6447C4C}"/>
    <dgm:cxn modelId="{36959732-E892-483A-8F64-ED8B25BA9100}" type="presOf" srcId="{9399B0F2-8727-45AA-AAF0-11D0937416BD}" destId="{AA805B8A-7DD1-4C69-BA56-EC7EA63B01E8}" srcOrd="0" destOrd="0" presId="urn:microsoft.com/office/officeart/2005/8/layout/hierarchy6"/>
    <dgm:cxn modelId="{2DBA08FA-9C77-44D0-95C2-3CC1838E61FA}" type="presOf" srcId="{BA928B78-897F-482F-914C-2C02D7FED65B}" destId="{CD87A7BC-C0BA-4833-A1FD-6385A862AA08}" srcOrd="0" destOrd="0" presId="urn:microsoft.com/office/officeart/2005/8/layout/hierarchy6"/>
    <dgm:cxn modelId="{05D7D6C5-049F-4DC4-9B2C-3D11A840CC1B}" type="presOf" srcId="{F11CC852-CCA2-4B19-99F9-2FE0217A86B3}" destId="{292CEDC7-8F31-4EF6-A930-8A9FCE224B86}" srcOrd="0" destOrd="0" presId="urn:microsoft.com/office/officeart/2005/8/layout/hierarchy6"/>
    <dgm:cxn modelId="{A9E473D1-0136-4F72-B0B1-3CF50CEB4512}" type="presOf" srcId="{1211724B-F1B4-42D1-B1C8-9B7FFF6B7AC4}" destId="{F80E7EC0-2ADB-4567-894F-031F192A98BA}" srcOrd="0" destOrd="0" presId="urn:microsoft.com/office/officeart/2005/8/layout/hierarchy6"/>
    <dgm:cxn modelId="{B489C2B0-64AB-48A2-943D-644D124C75EC}" srcId="{9399B0F2-8727-45AA-AAF0-11D0937416BD}" destId="{BA928B78-897F-482F-914C-2C02D7FED65B}" srcOrd="1" destOrd="0" parTransId="{B6B3130C-DB49-49A1-AB9C-FF55D7477424}" sibTransId="{47357788-B7E7-4084-B36C-F728AA565976}"/>
    <dgm:cxn modelId="{14FD1934-88A9-41FF-B5E4-F144C8D3A66E}" type="presOf" srcId="{80DB905D-5A52-4190-912E-258FCC95B2DA}" destId="{DD44C02A-6CAB-4049-9389-C22E8878DE68}" srcOrd="0" destOrd="0" presId="urn:microsoft.com/office/officeart/2005/8/layout/hierarchy6"/>
    <dgm:cxn modelId="{E586316A-4E77-4FAA-99F8-5F1116AA9824}" srcId="{9399B0F2-8727-45AA-AAF0-11D0937416BD}" destId="{EDEC6905-E7F2-4B4C-8DD6-2D63BFD8C120}" srcOrd="2" destOrd="0" parTransId="{F0F261D5-A160-4C0C-8EBD-1B26334BA07B}" sibTransId="{3D16A088-4407-4011-9C07-11140A319A02}"/>
    <dgm:cxn modelId="{33FA14F3-0D40-444A-826A-8A73C81D6C9C}" type="presOf" srcId="{168EC93E-5A96-47B1-AD87-C9725A757D46}" destId="{DFBAF63D-F6FD-4EAC-8DB8-88BF8B006395}" srcOrd="0" destOrd="0" presId="urn:microsoft.com/office/officeart/2005/8/layout/hierarchy6"/>
    <dgm:cxn modelId="{7C1F2A0C-05A4-4DB8-B63D-7101C146FE06}" type="presOf" srcId="{C9411DA7-A6BB-487D-A7A4-ABBF190953FE}" destId="{F0FC1D7C-CFEC-4583-8172-F97D37CF504A}" srcOrd="1" destOrd="0" presId="urn:microsoft.com/office/officeart/2005/8/layout/hierarchy6"/>
    <dgm:cxn modelId="{FA612310-FF2F-47E1-A7E0-EF8AF42B2544}" type="presOf" srcId="{1CDA0E6F-4B21-470F-AC8F-FB90FE2688A9}" destId="{50CC8B47-82AE-46BE-B669-00B8D5D7B9BF}" srcOrd="0" destOrd="0" presId="urn:microsoft.com/office/officeart/2005/8/layout/hierarchy6"/>
    <dgm:cxn modelId="{0E994832-D877-43BC-8F37-FE08284352B9}" srcId="{C166CC8E-5226-4FD5-8F97-FA78D9D52F66}" destId="{F11CC852-CCA2-4B19-99F9-2FE0217A86B3}" srcOrd="0" destOrd="0" parTransId="{168EC93E-5A96-47B1-AD87-C9725A757D46}" sibTransId="{9A6DE8E5-069C-41EC-9D39-5F8D317F9F09}"/>
    <dgm:cxn modelId="{D0E53443-12DF-4934-AE61-78541C995630}" type="presOf" srcId="{96839604-0EED-49A9-A3E3-8ACBBC245638}" destId="{4D8E35C3-2139-4785-B872-2AA4691DB508}" srcOrd="0" destOrd="0" presId="urn:microsoft.com/office/officeart/2005/8/layout/hierarchy6"/>
    <dgm:cxn modelId="{CE9556DB-EC9D-4B23-825F-B02D88CA8E72}" srcId="{9399B0F2-8727-45AA-AAF0-11D0937416BD}" destId="{1211724B-F1B4-42D1-B1C8-9B7FFF6B7AC4}" srcOrd="0" destOrd="0" parTransId="{786FD47D-4580-4571-B86D-F53F97C53407}" sibTransId="{AEB86C9B-A08F-40F7-963F-B8251E1A3D70}"/>
    <dgm:cxn modelId="{E9A57214-8640-4328-A6BE-EED5D6AE76BA}" type="presOf" srcId="{7F2117D1-BB28-47B6-8A9E-C55148AA8C8E}" destId="{DC06F17B-80C2-479A-8DE9-60FFA383005F}" srcOrd="0" destOrd="0" presId="urn:microsoft.com/office/officeart/2005/8/layout/hierarchy6"/>
    <dgm:cxn modelId="{6EE87217-DE40-4940-9284-707B90078EF0}" type="presOf" srcId="{C166CC8E-5226-4FD5-8F97-FA78D9D52F66}" destId="{57AE5F4C-5B66-41EF-AFB9-AF7F0874742D}" srcOrd="0" destOrd="0" presId="urn:microsoft.com/office/officeart/2005/8/layout/hierarchy6"/>
    <dgm:cxn modelId="{AEE2AFC8-D486-41B8-98AE-A296C70B6EEF}" type="presOf" srcId="{EF4C80A2-3F5D-4849-9066-D86590192F41}" destId="{5E75A5F4-B262-4F96-A872-054CAD033C83}" srcOrd="0" destOrd="0" presId="urn:microsoft.com/office/officeart/2005/8/layout/hierarchy6"/>
    <dgm:cxn modelId="{C0974177-C503-4D67-A01D-55DD3312AE03}" type="presOf" srcId="{EDEC6905-E7F2-4B4C-8DD6-2D63BFD8C120}" destId="{811EE0E1-2907-4FE2-8B30-9C0939A34B8F}" srcOrd="0" destOrd="0" presId="urn:microsoft.com/office/officeart/2005/8/layout/hierarchy6"/>
    <dgm:cxn modelId="{ECC671EA-D670-4BEF-B97C-8543F537F4BE}" type="presParOf" srcId="{AA805B8A-7DD1-4C69-BA56-EC7EA63B01E8}" destId="{457E20E0-4E53-46B6-A062-65897E9D91BD}" srcOrd="0" destOrd="0" presId="urn:microsoft.com/office/officeart/2005/8/layout/hierarchy6"/>
    <dgm:cxn modelId="{97A4B973-AA83-4876-9EC1-E2679DF453CD}" type="presParOf" srcId="{457E20E0-4E53-46B6-A062-65897E9D91BD}" destId="{67AE4F23-4E63-449D-96FF-5BE7E7178DBB}" srcOrd="0" destOrd="0" presId="urn:microsoft.com/office/officeart/2005/8/layout/hierarchy6"/>
    <dgm:cxn modelId="{5BCEC914-410B-4DFA-A73B-669704BEDE84}" type="presParOf" srcId="{457E20E0-4E53-46B6-A062-65897E9D91BD}" destId="{A2C9D043-6D8C-4195-9DDA-722479B06DFC}" srcOrd="1" destOrd="0" presId="urn:microsoft.com/office/officeart/2005/8/layout/hierarchy6"/>
    <dgm:cxn modelId="{93807448-5A20-49AC-9828-1B7BE4357F62}" type="presParOf" srcId="{A2C9D043-6D8C-4195-9DDA-722479B06DFC}" destId="{C4DF1603-2B6F-4214-8371-728A8E767DEA}" srcOrd="0" destOrd="0" presId="urn:microsoft.com/office/officeart/2005/8/layout/hierarchy6"/>
    <dgm:cxn modelId="{4C6C5FE8-2EEE-4185-BA7E-5F48314A8180}" type="presParOf" srcId="{C4DF1603-2B6F-4214-8371-728A8E767DEA}" destId="{F80E7EC0-2ADB-4567-894F-031F192A98BA}" srcOrd="0" destOrd="0" presId="urn:microsoft.com/office/officeart/2005/8/layout/hierarchy6"/>
    <dgm:cxn modelId="{9598F13A-CEF8-48B7-86CB-E198CB72E153}" type="presParOf" srcId="{C4DF1603-2B6F-4214-8371-728A8E767DEA}" destId="{1488EEEE-76F2-4D6B-A915-3ACE66EB8B40}" srcOrd="1" destOrd="0" presId="urn:microsoft.com/office/officeart/2005/8/layout/hierarchy6"/>
    <dgm:cxn modelId="{9D01999A-D3C2-4B6D-9E39-C14B2CC1C534}" type="presParOf" srcId="{1488EEEE-76F2-4D6B-A915-3ACE66EB8B40}" destId="{DC06F17B-80C2-479A-8DE9-60FFA383005F}" srcOrd="0" destOrd="0" presId="urn:microsoft.com/office/officeart/2005/8/layout/hierarchy6"/>
    <dgm:cxn modelId="{E24A7B62-9A0D-42C0-9043-97470D6640AB}" type="presParOf" srcId="{1488EEEE-76F2-4D6B-A915-3ACE66EB8B40}" destId="{7A8FE04F-4E5C-4AFE-9E45-75090FFCAA1F}" srcOrd="1" destOrd="0" presId="urn:microsoft.com/office/officeart/2005/8/layout/hierarchy6"/>
    <dgm:cxn modelId="{A309C3AF-D8DE-4ABB-AB0E-F63AD3AB7080}" type="presParOf" srcId="{7A8FE04F-4E5C-4AFE-9E45-75090FFCAA1F}" destId="{57AE5F4C-5B66-41EF-AFB9-AF7F0874742D}" srcOrd="0" destOrd="0" presId="urn:microsoft.com/office/officeart/2005/8/layout/hierarchy6"/>
    <dgm:cxn modelId="{1A27FBCA-097B-456C-B645-590DBD15F774}" type="presParOf" srcId="{7A8FE04F-4E5C-4AFE-9E45-75090FFCAA1F}" destId="{C25D4055-AA1B-4F61-A103-86BA0C3158C0}" srcOrd="1" destOrd="0" presId="urn:microsoft.com/office/officeart/2005/8/layout/hierarchy6"/>
    <dgm:cxn modelId="{23272FE4-EB00-4648-9A94-D9E36CFD716C}" type="presParOf" srcId="{C25D4055-AA1B-4F61-A103-86BA0C3158C0}" destId="{DFBAF63D-F6FD-4EAC-8DB8-88BF8B006395}" srcOrd="0" destOrd="0" presId="urn:microsoft.com/office/officeart/2005/8/layout/hierarchy6"/>
    <dgm:cxn modelId="{43E7472B-C7C6-4F17-A463-4031C26981E7}" type="presParOf" srcId="{C25D4055-AA1B-4F61-A103-86BA0C3158C0}" destId="{A9CF2D56-AF20-4A94-BEE8-97BE9A66D5FF}" srcOrd="1" destOrd="0" presId="urn:microsoft.com/office/officeart/2005/8/layout/hierarchy6"/>
    <dgm:cxn modelId="{623271A6-816F-42E1-91B7-89097332A22A}" type="presParOf" srcId="{A9CF2D56-AF20-4A94-BEE8-97BE9A66D5FF}" destId="{292CEDC7-8F31-4EF6-A930-8A9FCE224B86}" srcOrd="0" destOrd="0" presId="urn:microsoft.com/office/officeart/2005/8/layout/hierarchy6"/>
    <dgm:cxn modelId="{F9CE073B-C6E2-40AE-A757-547EBA789D78}" type="presParOf" srcId="{A9CF2D56-AF20-4A94-BEE8-97BE9A66D5FF}" destId="{D23BDF32-4DCA-4CE5-9EB1-5E989C61EA5E}" srcOrd="1" destOrd="0" presId="urn:microsoft.com/office/officeart/2005/8/layout/hierarchy6"/>
    <dgm:cxn modelId="{AC60F6EB-CA43-4977-8E9E-7F1E90A72C85}" type="presParOf" srcId="{C25D4055-AA1B-4F61-A103-86BA0C3158C0}" destId="{DD44C02A-6CAB-4049-9389-C22E8878DE68}" srcOrd="2" destOrd="0" presId="urn:microsoft.com/office/officeart/2005/8/layout/hierarchy6"/>
    <dgm:cxn modelId="{AFD9C1DE-1B88-40F6-B1AE-E897F0335D95}" type="presParOf" srcId="{C25D4055-AA1B-4F61-A103-86BA0C3158C0}" destId="{EB758538-45ED-46DE-B8ED-5C71D7F32319}" srcOrd="3" destOrd="0" presId="urn:microsoft.com/office/officeart/2005/8/layout/hierarchy6"/>
    <dgm:cxn modelId="{ADC679EA-AB8C-49FC-9782-5726B20C779C}" type="presParOf" srcId="{EB758538-45ED-46DE-B8ED-5C71D7F32319}" destId="{4D8E35C3-2139-4785-B872-2AA4691DB508}" srcOrd="0" destOrd="0" presId="urn:microsoft.com/office/officeart/2005/8/layout/hierarchy6"/>
    <dgm:cxn modelId="{BBDAFA07-AB3B-4D12-9793-A0F2E980EE31}" type="presParOf" srcId="{EB758538-45ED-46DE-B8ED-5C71D7F32319}" destId="{9785FDAA-6901-44D5-B284-AE3BE9F27826}" srcOrd="1" destOrd="0" presId="urn:microsoft.com/office/officeart/2005/8/layout/hierarchy6"/>
    <dgm:cxn modelId="{15E25DA0-8219-4E6D-A871-BD471E07A333}" type="presParOf" srcId="{1488EEEE-76F2-4D6B-A915-3ACE66EB8B40}" destId="{5873D33E-CCA0-400C-A92D-B1EF3C3AB646}" srcOrd="2" destOrd="0" presId="urn:microsoft.com/office/officeart/2005/8/layout/hierarchy6"/>
    <dgm:cxn modelId="{E62B5EEA-8A72-4F87-B80C-193C9C0C8517}" type="presParOf" srcId="{1488EEEE-76F2-4D6B-A915-3ACE66EB8B40}" destId="{D962546B-AE0A-4F87-AB90-8D43BCA549E2}" srcOrd="3" destOrd="0" presId="urn:microsoft.com/office/officeart/2005/8/layout/hierarchy6"/>
    <dgm:cxn modelId="{9185A056-DDCE-478A-9D99-A4AFD58D2E9B}" type="presParOf" srcId="{D962546B-AE0A-4F87-AB90-8D43BCA549E2}" destId="{50CC8B47-82AE-46BE-B669-00B8D5D7B9BF}" srcOrd="0" destOrd="0" presId="urn:microsoft.com/office/officeart/2005/8/layout/hierarchy6"/>
    <dgm:cxn modelId="{1D4BBC11-2EC7-49C8-9792-0FD3C1A61B56}" type="presParOf" srcId="{D962546B-AE0A-4F87-AB90-8D43BCA549E2}" destId="{E1C926E9-51E3-4A94-9ADB-959F3769B65E}" srcOrd="1" destOrd="0" presId="urn:microsoft.com/office/officeart/2005/8/layout/hierarchy6"/>
    <dgm:cxn modelId="{D9F97EAD-D7AF-45A1-99C3-B66B8B95C0C3}" type="presParOf" srcId="{E1C926E9-51E3-4A94-9ADB-959F3769B65E}" destId="{F51D2D58-F493-45D5-9923-5ACAA25DC5D3}" srcOrd="0" destOrd="0" presId="urn:microsoft.com/office/officeart/2005/8/layout/hierarchy6"/>
    <dgm:cxn modelId="{EB350663-A9A5-40CE-B894-9F2CC9A4007C}" type="presParOf" srcId="{E1C926E9-51E3-4A94-9ADB-959F3769B65E}" destId="{5445F279-2005-40BA-AB12-DC59AA719131}" srcOrd="1" destOrd="0" presId="urn:microsoft.com/office/officeart/2005/8/layout/hierarchy6"/>
    <dgm:cxn modelId="{2E3E2065-F9A1-41A8-8245-8C91CDBA141D}" type="presParOf" srcId="{5445F279-2005-40BA-AB12-DC59AA719131}" destId="{5E75A5F4-B262-4F96-A872-054CAD033C83}" srcOrd="0" destOrd="0" presId="urn:microsoft.com/office/officeart/2005/8/layout/hierarchy6"/>
    <dgm:cxn modelId="{AA45E966-F315-4498-8A97-3580D6D56ECC}" type="presParOf" srcId="{5445F279-2005-40BA-AB12-DC59AA719131}" destId="{A055B0F3-7733-47B2-93A2-EB49CECD759A}" srcOrd="1" destOrd="0" presId="urn:microsoft.com/office/officeart/2005/8/layout/hierarchy6"/>
    <dgm:cxn modelId="{C74EBB1A-1640-445D-B372-7F2726EC4CD8}" type="presParOf" srcId="{AA805B8A-7DD1-4C69-BA56-EC7EA63B01E8}" destId="{E0B88696-92CD-4DE8-AE6C-F9B2C9427AEB}" srcOrd="1" destOrd="0" presId="urn:microsoft.com/office/officeart/2005/8/layout/hierarchy6"/>
    <dgm:cxn modelId="{B6E52D65-5E46-48CC-A062-FA5F94EB0717}" type="presParOf" srcId="{E0B88696-92CD-4DE8-AE6C-F9B2C9427AEB}" destId="{32B47E94-367A-4107-9D37-8DA5728FFF30}" srcOrd="0" destOrd="0" presId="urn:microsoft.com/office/officeart/2005/8/layout/hierarchy6"/>
    <dgm:cxn modelId="{03A07E27-F9DD-4E23-8879-F1C70755BA7A}" type="presParOf" srcId="{32B47E94-367A-4107-9D37-8DA5728FFF30}" destId="{CD87A7BC-C0BA-4833-A1FD-6385A862AA08}" srcOrd="0" destOrd="0" presId="urn:microsoft.com/office/officeart/2005/8/layout/hierarchy6"/>
    <dgm:cxn modelId="{5D57810C-E6D0-432C-872C-EC92FF9FC468}" type="presParOf" srcId="{32B47E94-367A-4107-9D37-8DA5728FFF30}" destId="{48661BC0-E13D-490C-A3C8-328C72C0B7CC}" srcOrd="1" destOrd="0" presId="urn:microsoft.com/office/officeart/2005/8/layout/hierarchy6"/>
    <dgm:cxn modelId="{7DBBD4F1-F1C3-445D-8F06-21F80EB395BC}" type="presParOf" srcId="{E0B88696-92CD-4DE8-AE6C-F9B2C9427AEB}" destId="{2BC9FCD3-747D-47EC-AC71-A0E17096A4E0}" srcOrd="1" destOrd="0" presId="urn:microsoft.com/office/officeart/2005/8/layout/hierarchy6"/>
    <dgm:cxn modelId="{5266D130-CD4C-4ADF-8850-E6AE067D61AC}" type="presParOf" srcId="{2BC9FCD3-747D-47EC-AC71-A0E17096A4E0}" destId="{89D95E3A-9F3C-4EAA-B482-D6BBCE813FF7}" srcOrd="0" destOrd="0" presId="urn:microsoft.com/office/officeart/2005/8/layout/hierarchy6"/>
    <dgm:cxn modelId="{F9E2895F-BBDF-4E53-91B1-21F338A65134}" type="presParOf" srcId="{E0B88696-92CD-4DE8-AE6C-F9B2C9427AEB}" destId="{364C8EB7-1E9E-418C-AC76-F13AE86A20C1}" srcOrd="2" destOrd="0" presId="urn:microsoft.com/office/officeart/2005/8/layout/hierarchy6"/>
    <dgm:cxn modelId="{6E430A42-EE2B-41AA-BE70-0194CA1DE184}" type="presParOf" srcId="{364C8EB7-1E9E-418C-AC76-F13AE86A20C1}" destId="{811EE0E1-2907-4FE2-8B30-9C0939A34B8F}" srcOrd="0" destOrd="0" presId="urn:microsoft.com/office/officeart/2005/8/layout/hierarchy6"/>
    <dgm:cxn modelId="{2F300219-DFCA-4CF6-85BB-65FF11440358}" type="presParOf" srcId="{364C8EB7-1E9E-418C-AC76-F13AE86A20C1}" destId="{2560331C-1601-4EF3-91C1-51C3F0818AB0}" srcOrd="1" destOrd="0" presId="urn:microsoft.com/office/officeart/2005/8/layout/hierarchy6"/>
    <dgm:cxn modelId="{0EC9C305-ABFE-49B3-9CEC-4BE5629F1049}" type="presParOf" srcId="{E0B88696-92CD-4DE8-AE6C-F9B2C9427AEB}" destId="{A16693E0-498E-4F8C-B37A-FE8BAD474943}" srcOrd="3" destOrd="0" presId="urn:microsoft.com/office/officeart/2005/8/layout/hierarchy6"/>
    <dgm:cxn modelId="{7B44C60E-18E0-451A-B63F-69C254F18DF0}" type="presParOf" srcId="{A16693E0-498E-4F8C-B37A-FE8BAD474943}" destId="{A8B34687-3860-4EDF-949C-67CF33C952C2}" srcOrd="0" destOrd="0" presId="urn:microsoft.com/office/officeart/2005/8/layout/hierarchy6"/>
    <dgm:cxn modelId="{0A143732-D68B-44F9-BFC2-FF7250669800}" type="presParOf" srcId="{E0B88696-92CD-4DE8-AE6C-F9B2C9427AEB}" destId="{977690E4-B676-40B6-8533-E946BC76C7D5}" srcOrd="4" destOrd="0" presId="urn:microsoft.com/office/officeart/2005/8/layout/hierarchy6"/>
    <dgm:cxn modelId="{E51F8C3D-1ECD-467E-8D86-32DA52215B4D}" type="presParOf" srcId="{977690E4-B676-40B6-8533-E946BC76C7D5}" destId="{3A477318-A46D-472D-AFA4-997C63FB44E0}" srcOrd="0" destOrd="0" presId="urn:microsoft.com/office/officeart/2005/8/layout/hierarchy6"/>
    <dgm:cxn modelId="{4FC61DE9-3F68-4E83-A0A7-AF05357DD1E6}" type="presParOf" srcId="{977690E4-B676-40B6-8533-E946BC76C7D5}" destId="{F0FC1D7C-CFEC-4583-8172-F97D37CF504A}" srcOrd="1" destOrd="0" presId="urn:microsoft.com/office/officeart/2005/8/layout/hierarchy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43F1EEF-E06A-4C3A-947D-D6B9FDB27FEA}"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fr-CH"/>
        </a:p>
      </dgm:t>
    </dgm:pt>
    <dgm:pt modelId="{5CCC216A-C8E3-46E9-A265-26FDD14A52EC}">
      <dgm:prSet phldrT="[Texte]"/>
      <dgm:spPr/>
      <dgm:t>
        <a:bodyPr/>
        <a:lstStyle/>
        <a:p>
          <a:r>
            <a:rPr lang="fr-CH" dirty="0" smtClean="0"/>
            <a:t>A</a:t>
          </a:r>
          <a:endParaRPr lang="fr-CH" dirty="0"/>
        </a:p>
      </dgm:t>
    </dgm:pt>
    <dgm:pt modelId="{3E113096-C2DA-4B25-B4DE-89F51EE1493D}" type="parTrans" cxnId="{24127A0B-96F3-402B-8151-EE376272712F}">
      <dgm:prSet/>
      <dgm:spPr/>
      <dgm:t>
        <a:bodyPr/>
        <a:lstStyle/>
        <a:p>
          <a:endParaRPr lang="fr-CH"/>
        </a:p>
      </dgm:t>
    </dgm:pt>
    <dgm:pt modelId="{302B4D9F-4E56-4DC1-A019-3606AEDB15DC}" type="sibTrans" cxnId="{24127A0B-96F3-402B-8151-EE376272712F}">
      <dgm:prSet/>
      <dgm:spPr/>
      <dgm:t>
        <a:bodyPr/>
        <a:lstStyle/>
        <a:p>
          <a:endParaRPr lang="fr-CH"/>
        </a:p>
      </dgm:t>
    </dgm:pt>
    <dgm:pt modelId="{5BBFF9DD-2F7B-4091-A94C-6305FBB4FB0F}">
      <dgm:prSet phldrT="[Texte]"/>
      <dgm:spPr/>
      <dgm:t>
        <a:bodyPr/>
        <a:lstStyle/>
        <a:p>
          <a:r>
            <a:rPr lang="fr-CH" dirty="0" smtClean="0"/>
            <a:t>AB</a:t>
          </a:r>
          <a:endParaRPr lang="fr-CH" dirty="0"/>
        </a:p>
      </dgm:t>
    </dgm:pt>
    <dgm:pt modelId="{F605C0B7-9E7E-40BD-8751-ECBF68903FC3}" type="parTrans" cxnId="{06D474A1-63B4-411F-ACF4-6C0383DD1306}">
      <dgm:prSet/>
      <dgm:spPr/>
      <dgm:t>
        <a:bodyPr/>
        <a:lstStyle/>
        <a:p>
          <a:endParaRPr lang="fr-CH"/>
        </a:p>
      </dgm:t>
    </dgm:pt>
    <dgm:pt modelId="{8AB1A8FE-025D-4F0C-A9A1-6A95DF6F5D4F}" type="sibTrans" cxnId="{06D474A1-63B4-411F-ACF4-6C0383DD1306}">
      <dgm:prSet/>
      <dgm:spPr/>
      <dgm:t>
        <a:bodyPr/>
        <a:lstStyle/>
        <a:p>
          <a:endParaRPr lang="fr-CH"/>
        </a:p>
      </dgm:t>
    </dgm:pt>
    <dgm:pt modelId="{2453F84D-E1BB-462C-AB39-A0E4B4A7ECDF}">
      <dgm:prSet phldrT="[Texte]"/>
      <dgm:spPr/>
      <dgm:t>
        <a:bodyPr/>
        <a:lstStyle/>
        <a:p>
          <a:r>
            <a:rPr lang="fr-CH" dirty="0" smtClean="0"/>
            <a:t>ABD</a:t>
          </a:r>
          <a:endParaRPr lang="fr-CH" dirty="0"/>
        </a:p>
      </dgm:t>
    </dgm:pt>
    <dgm:pt modelId="{0A0BC226-78A0-4F7D-ADE3-54E0A81B1310}" type="parTrans" cxnId="{C6B57C48-8C32-41B1-8753-5B8793E35F5F}">
      <dgm:prSet/>
      <dgm:spPr/>
      <dgm:t>
        <a:bodyPr/>
        <a:lstStyle/>
        <a:p>
          <a:endParaRPr lang="fr-CH"/>
        </a:p>
      </dgm:t>
    </dgm:pt>
    <dgm:pt modelId="{8B106374-7D73-41A1-886B-9F4125FB08B5}" type="sibTrans" cxnId="{C6B57C48-8C32-41B1-8753-5B8793E35F5F}">
      <dgm:prSet/>
      <dgm:spPr/>
      <dgm:t>
        <a:bodyPr/>
        <a:lstStyle/>
        <a:p>
          <a:endParaRPr lang="fr-CH"/>
        </a:p>
      </dgm:t>
    </dgm:pt>
    <dgm:pt modelId="{94F8A68B-B78E-446B-9D87-8F23F25A1CA1}">
      <dgm:prSet phldrT="[Texte]"/>
      <dgm:spPr/>
      <dgm:t>
        <a:bodyPr/>
        <a:lstStyle/>
        <a:p>
          <a:r>
            <a:rPr lang="fr-CH" dirty="0" smtClean="0"/>
            <a:t>ABE</a:t>
          </a:r>
          <a:endParaRPr lang="fr-CH" dirty="0"/>
        </a:p>
      </dgm:t>
    </dgm:pt>
    <dgm:pt modelId="{5325D94E-2966-46A7-A21B-6F4E02D2759B}" type="parTrans" cxnId="{FD4F7EEA-DD40-4C7B-8662-DB11487F1EEF}">
      <dgm:prSet/>
      <dgm:spPr/>
      <dgm:t>
        <a:bodyPr/>
        <a:lstStyle/>
        <a:p>
          <a:endParaRPr lang="fr-CH"/>
        </a:p>
      </dgm:t>
    </dgm:pt>
    <dgm:pt modelId="{F0186229-ED8C-4267-B04F-7E668E13A44E}" type="sibTrans" cxnId="{FD4F7EEA-DD40-4C7B-8662-DB11487F1EEF}">
      <dgm:prSet/>
      <dgm:spPr/>
      <dgm:t>
        <a:bodyPr/>
        <a:lstStyle/>
        <a:p>
          <a:endParaRPr lang="fr-CH"/>
        </a:p>
      </dgm:t>
    </dgm:pt>
    <dgm:pt modelId="{2D2A0404-855B-4467-88E5-7F8FFD5C5CF8}">
      <dgm:prSet phldrT="[Texte]"/>
      <dgm:spPr/>
      <dgm:t>
        <a:bodyPr/>
        <a:lstStyle/>
        <a:p>
          <a:r>
            <a:rPr lang="fr-CH" dirty="0" smtClean="0"/>
            <a:t>AC</a:t>
          </a:r>
          <a:endParaRPr lang="fr-CH" dirty="0"/>
        </a:p>
      </dgm:t>
    </dgm:pt>
    <dgm:pt modelId="{82EBE1B1-A08B-4D60-9D6F-A51BF205B7EA}" type="parTrans" cxnId="{9D8364AB-7342-4C81-93FB-E460790CDC3A}">
      <dgm:prSet/>
      <dgm:spPr/>
      <dgm:t>
        <a:bodyPr/>
        <a:lstStyle/>
        <a:p>
          <a:endParaRPr lang="fr-CH"/>
        </a:p>
      </dgm:t>
    </dgm:pt>
    <dgm:pt modelId="{9D4A6328-4016-467D-B6F8-B1A8E2CA92AB}" type="sibTrans" cxnId="{9D8364AB-7342-4C81-93FB-E460790CDC3A}">
      <dgm:prSet/>
      <dgm:spPr/>
      <dgm:t>
        <a:bodyPr/>
        <a:lstStyle/>
        <a:p>
          <a:endParaRPr lang="fr-CH"/>
        </a:p>
      </dgm:t>
    </dgm:pt>
    <dgm:pt modelId="{8E3802B2-B790-47C9-9CC7-792AEAF1BF0D}">
      <dgm:prSet phldrT="[Texte]"/>
      <dgm:spPr/>
      <dgm:t>
        <a:bodyPr/>
        <a:lstStyle/>
        <a:p>
          <a:r>
            <a:rPr lang="fr-CH" dirty="0" smtClean="0"/>
            <a:t>ACD</a:t>
          </a:r>
          <a:endParaRPr lang="fr-CH" dirty="0"/>
        </a:p>
      </dgm:t>
    </dgm:pt>
    <dgm:pt modelId="{27C2EE84-07DB-4101-921A-241DE5D91928}" type="parTrans" cxnId="{D798AEAE-548B-4881-9463-6BA3D2A780E8}">
      <dgm:prSet/>
      <dgm:spPr/>
      <dgm:t>
        <a:bodyPr/>
        <a:lstStyle/>
        <a:p>
          <a:endParaRPr lang="fr-CH"/>
        </a:p>
      </dgm:t>
    </dgm:pt>
    <dgm:pt modelId="{A9B0E617-AC51-4832-AC53-7DA9BCE00F84}" type="sibTrans" cxnId="{D798AEAE-548B-4881-9463-6BA3D2A780E8}">
      <dgm:prSet/>
      <dgm:spPr/>
      <dgm:t>
        <a:bodyPr/>
        <a:lstStyle/>
        <a:p>
          <a:endParaRPr lang="fr-CH"/>
        </a:p>
      </dgm:t>
    </dgm:pt>
    <dgm:pt modelId="{EA6D047C-A576-40C3-A7AA-2FA372636040}">
      <dgm:prSet phldrT="[Texte]"/>
      <dgm:spPr/>
      <dgm:t>
        <a:bodyPr/>
        <a:lstStyle/>
        <a:p>
          <a:r>
            <a:rPr lang="fr-CH" b="1" dirty="0" smtClean="0"/>
            <a:t> Ressemblance générique</a:t>
          </a:r>
          <a:endParaRPr lang="fr-CH" b="1" dirty="0"/>
        </a:p>
      </dgm:t>
    </dgm:pt>
    <dgm:pt modelId="{C333F603-3221-4E45-B5B8-A1EE8B67FFF7}" type="parTrans" cxnId="{051194EE-278C-455E-B3D1-1DA863E544C0}">
      <dgm:prSet/>
      <dgm:spPr/>
      <dgm:t>
        <a:bodyPr/>
        <a:lstStyle/>
        <a:p>
          <a:endParaRPr lang="fr-CH"/>
        </a:p>
      </dgm:t>
    </dgm:pt>
    <dgm:pt modelId="{E47DFD3C-0F27-4C56-9D0F-0F13002158D0}" type="sibTrans" cxnId="{051194EE-278C-455E-B3D1-1DA863E544C0}">
      <dgm:prSet/>
      <dgm:spPr/>
      <dgm:t>
        <a:bodyPr/>
        <a:lstStyle/>
        <a:p>
          <a:endParaRPr lang="fr-CH"/>
        </a:p>
      </dgm:t>
    </dgm:pt>
    <dgm:pt modelId="{BDB217E0-4597-4F7F-9AE0-6741EFB4F28B}">
      <dgm:prSet phldrT="[Texte]"/>
      <dgm:spPr/>
      <dgm:t>
        <a:bodyPr/>
        <a:lstStyle/>
        <a:p>
          <a:r>
            <a:rPr lang="fr-CH" i="0" dirty="0" smtClean="0"/>
            <a:t>Différences génériques</a:t>
          </a:r>
          <a:endParaRPr lang="fr-CH" i="0" dirty="0"/>
        </a:p>
      </dgm:t>
    </dgm:pt>
    <dgm:pt modelId="{CFAECC0F-0137-4588-BB3A-7BDAE66D9A04}" type="parTrans" cxnId="{57C0A22B-08A6-4F1E-BB8E-31EC648E0612}">
      <dgm:prSet/>
      <dgm:spPr/>
      <dgm:t>
        <a:bodyPr/>
        <a:lstStyle/>
        <a:p>
          <a:endParaRPr lang="fr-CH"/>
        </a:p>
      </dgm:t>
    </dgm:pt>
    <dgm:pt modelId="{B61C2A7C-C55B-4454-A7BF-D7F8469416BA}" type="sibTrans" cxnId="{57C0A22B-08A6-4F1E-BB8E-31EC648E0612}">
      <dgm:prSet/>
      <dgm:spPr/>
      <dgm:t>
        <a:bodyPr/>
        <a:lstStyle/>
        <a:p>
          <a:endParaRPr lang="fr-CH"/>
        </a:p>
      </dgm:t>
    </dgm:pt>
    <dgm:pt modelId="{6F13D92A-2B7A-4288-943B-D4C75A47DB32}">
      <dgm:prSet phldrT="[Texte]"/>
      <dgm:spPr/>
      <dgm:t>
        <a:bodyPr/>
        <a:lstStyle/>
        <a:p>
          <a:r>
            <a:rPr lang="fr-CH" i="1" dirty="0" smtClean="0"/>
            <a:t>Différences spécifiques</a:t>
          </a:r>
          <a:endParaRPr lang="fr-CH" i="1" dirty="0"/>
        </a:p>
      </dgm:t>
    </dgm:pt>
    <dgm:pt modelId="{9A49F014-9D31-42DA-9A43-14484DEFF8D2}" type="parTrans" cxnId="{0925D4DA-E77E-45F5-A3FE-9FAA7D507681}">
      <dgm:prSet/>
      <dgm:spPr/>
      <dgm:t>
        <a:bodyPr/>
        <a:lstStyle/>
        <a:p>
          <a:endParaRPr lang="fr-CH"/>
        </a:p>
      </dgm:t>
    </dgm:pt>
    <dgm:pt modelId="{DB9203E5-7357-471A-808B-3B988B2D81D0}" type="sibTrans" cxnId="{0925D4DA-E77E-45F5-A3FE-9FAA7D507681}">
      <dgm:prSet/>
      <dgm:spPr/>
      <dgm:t>
        <a:bodyPr/>
        <a:lstStyle/>
        <a:p>
          <a:endParaRPr lang="fr-CH"/>
        </a:p>
      </dgm:t>
    </dgm:pt>
    <dgm:pt modelId="{1EDE575E-E84A-4743-8A6A-D4258B191944}" type="pres">
      <dgm:prSet presAssocID="{343F1EEF-E06A-4C3A-947D-D6B9FDB27FEA}" presName="mainComposite" presStyleCnt="0">
        <dgm:presLayoutVars>
          <dgm:chPref val="1"/>
          <dgm:dir/>
          <dgm:animOne val="branch"/>
          <dgm:animLvl val="lvl"/>
          <dgm:resizeHandles val="exact"/>
        </dgm:presLayoutVars>
      </dgm:prSet>
      <dgm:spPr/>
      <dgm:t>
        <a:bodyPr/>
        <a:lstStyle/>
        <a:p>
          <a:endParaRPr lang="fr-CH"/>
        </a:p>
      </dgm:t>
    </dgm:pt>
    <dgm:pt modelId="{2428F2F5-FA7B-4EFF-A8B7-1705CC99652B}" type="pres">
      <dgm:prSet presAssocID="{343F1EEF-E06A-4C3A-947D-D6B9FDB27FEA}" presName="hierFlow" presStyleCnt="0"/>
      <dgm:spPr/>
    </dgm:pt>
    <dgm:pt modelId="{8C83DDAF-1DDC-49A0-8BA1-FEA3949FAD8F}" type="pres">
      <dgm:prSet presAssocID="{343F1EEF-E06A-4C3A-947D-D6B9FDB27FEA}" presName="firstBuf" presStyleCnt="0"/>
      <dgm:spPr/>
    </dgm:pt>
    <dgm:pt modelId="{D134E373-8B15-471F-915D-2F1F9B88E710}" type="pres">
      <dgm:prSet presAssocID="{343F1EEF-E06A-4C3A-947D-D6B9FDB27FEA}" presName="hierChild1" presStyleCnt="0">
        <dgm:presLayoutVars>
          <dgm:chPref val="1"/>
          <dgm:animOne val="branch"/>
          <dgm:animLvl val="lvl"/>
        </dgm:presLayoutVars>
      </dgm:prSet>
      <dgm:spPr/>
    </dgm:pt>
    <dgm:pt modelId="{6D6BD7E1-4C93-4743-A74D-C41020AC84FF}" type="pres">
      <dgm:prSet presAssocID="{5CCC216A-C8E3-46E9-A265-26FDD14A52EC}" presName="Name14" presStyleCnt="0"/>
      <dgm:spPr/>
    </dgm:pt>
    <dgm:pt modelId="{26AABFE0-1C53-4CB1-B7DF-FD53519DE959}" type="pres">
      <dgm:prSet presAssocID="{5CCC216A-C8E3-46E9-A265-26FDD14A52EC}" presName="level1Shape" presStyleLbl="node0" presStyleIdx="0" presStyleCnt="1">
        <dgm:presLayoutVars>
          <dgm:chPref val="3"/>
        </dgm:presLayoutVars>
      </dgm:prSet>
      <dgm:spPr/>
      <dgm:t>
        <a:bodyPr/>
        <a:lstStyle/>
        <a:p>
          <a:endParaRPr lang="fr-CH"/>
        </a:p>
      </dgm:t>
    </dgm:pt>
    <dgm:pt modelId="{B1CF4FA7-DA98-4CED-9954-0C0204F5ACC4}" type="pres">
      <dgm:prSet presAssocID="{5CCC216A-C8E3-46E9-A265-26FDD14A52EC}" presName="hierChild2" presStyleCnt="0"/>
      <dgm:spPr/>
    </dgm:pt>
    <dgm:pt modelId="{B625D681-1F8D-47CD-98EB-DD4D9ECC93B7}" type="pres">
      <dgm:prSet presAssocID="{F605C0B7-9E7E-40BD-8751-ECBF68903FC3}" presName="Name19" presStyleLbl="parChTrans1D2" presStyleIdx="0" presStyleCnt="2"/>
      <dgm:spPr/>
      <dgm:t>
        <a:bodyPr/>
        <a:lstStyle/>
        <a:p>
          <a:endParaRPr lang="fr-CH"/>
        </a:p>
      </dgm:t>
    </dgm:pt>
    <dgm:pt modelId="{C8F0A486-31BC-44D9-A7CE-6CC696F50A69}" type="pres">
      <dgm:prSet presAssocID="{5BBFF9DD-2F7B-4091-A94C-6305FBB4FB0F}" presName="Name21" presStyleCnt="0"/>
      <dgm:spPr/>
    </dgm:pt>
    <dgm:pt modelId="{257E20BA-8D6C-4842-A0F9-25B4AC74A2E1}" type="pres">
      <dgm:prSet presAssocID="{5BBFF9DD-2F7B-4091-A94C-6305FBB4FB0F}" presName="level2Shape" presStyleLbl="node2" presStyleIdx="0" presStyleCnt="2"/>
      <dgm:spPr/>
      <dgm:t>
        <a:bodyPr/>
        <a:lstStyle/>
        <a:p>
          <a:endParaRPr lang="fr-CH"/>
        </a:p>
      </dgm:t>
    </dgm:pt>
    <dgm:pt modelId="{70F7E0D1-0011-4527-BE1E-144D74E0CD0E}" type="pres">
      <dgm:prSet presAssocID="{5BBFF9DD-2F7B-4091-A94C-6305FBB4FB0F}" presName="hierChild3" presStyleCnt="0"/>
      <dgm:spPr/>
    </dgm:pt>
    <dgm:pt modelId="{ACB2FCBC-A52A-4707-8795-4C1178D881E3}" type="pres">
      <dgm:prSet presAssocID="{0A0BC226-78A0-4F7D-ADE3-54E0A81B1310}" presName="Name19" presStyleLbl="parChTrans1D3" presStyleIdx="0" presStyleCnt="3"/>
      <dgm:spPr/>
      <dgm:t>
        <a:bodyPr/>
        <a:lstStyle/>
        <a:p>
          <a:endParaRPr lang="fr-CH"/>
        </a:p>
      </dgm:t>
    </dgm:pt>
    <dgm:pt modelId="{92F080E0-5679-4BF1-90A3-BF4653303DB4}" type="pres">
      <dgm:prSet presAssocID="{2453F84D-E1BB-462C-AB39-A0E4B4A7ECDF}" presName="Name21" presStyleCnt="0"/>
      <dgm:spPr/>
    </dgm:pt>
    <dgm:pt modelId="{3F5E44C7-1952-416B-A327-67F4677076E9}" type="pres">
      <dgm:prSet presAssocID="{2453F84D-E1BB-462C-AB39-A0E4B4A7ECDF}" presName="level2Shape" presStyleLbl="node3" presStyleIdx="0" presStyleCnt="3"/>
      <dgm:spPr/>
      <dgm:t>
        <a:bodyPr/>
        <a:lstStyle/>
        <a:p>
          <a:endParaRPr lang="fr-CH"/>
        </a:p>
      </dgm:t>
    </dgm:pt>
    <dgm:pt modelId="{6C610138-6669-4AEA-A263-7CDCF36F4E1E}" type="pres">
      <dgm:prSet presAssocID="{2453F84D-E1BB-462C-AB39-A0E4B4A7ECDF}" presName="hierChild3" presStyleCnt="0"/>
      <dgm:spPr/>
    </dgm:pt>
    <dgm:pt modelId="{1242C1BE-472A-47F7-9EF1-4F6CD6EF72F4}" type="pres">
      <dgm:prSet presAssocID="{5325D94E-2966-46A7-A21B-6F4E02D2759B}" presName="Name19" presStyleLbl="parChTrans1D3" presStyleIdx="1" presStyleCnt="3"/>
      <dgm:spPr/>
      <dgm:t>
        <a:bodyPr/>
        <a:lstStyle/>
        <a:p>
          <a:endParaRPr lang="fr-CH"/>
        </a:p>
      </dgm:t>
    </dgm:pt>
    <dgm:pt modelId="{DB16D31A-4C66-4A21-8E89-156D66A5532A}" type="pres">
      <dgm:prSet presAssocID="{94F8A68B-B78E-446B-9D87-8F23F25A1CA1}" presName="Name21" presStyleCnt="0"/>
      <dgm:spPr/>
    </dgm:pt>
    <dgm:pt modelId="{2E75C337-333D-4846-BBA4-7BECD86D46A6}" type="pres">
      <dgm:prSet presAssocID="{94F8A68B-B78E-446B-9D87-8F23F25A1CA1}" presName="level2Shape" presStyleLbl="node3" presStyleIdx="1" presStyleCnt="3"/>
      <dgm:spPr/>
      <dgm:t>
        <a:bodyPr/>
        <a:lstStyle/>
        <a:p>
          <a:endParaRPr lang="fr-CH"/>
        </a:p>
      </dgm:t>
    </dgm:pt>
    <dgm:pt modelId="{A96E292D-EAE5-4F9B-9D3F-14BC0AC882CF}" type="pres">
      <dgm:prSet presAssocID="{94F8A68B-B78E-446B-9D87-8F23F25A1CA1}" presName="hierChild3" presStyleCnt="0"/>
      <dgm:spPr/>
    </dgm:pt>
    <dgm:pt modelId="{9C5EAA5B-C285-4ECA-AE4F-BF30A3F4E13C}" type="pres">
      <dgm:prSet presAssocID="{82EBE1B1-A08B-4D60-9D6F-A51BF205B7EA}" presName="Name19" presStyleLbl="parChTrans1D2" presStyleIdx="1" presStyleCnt="2"/>
      <dgm:spPr/>
      <dgm:t>
        <a:bodyPr/>
        <a:lstStyle/>
        <a:p>
          <a:endParaRPr lang="fr-CH"/>
        </a:p>
      </dgm:t>
    </dgm:pt>
    <dgm:pt modelId="{EBC39481-D042-4684-A793-C5FF57769961}" type="pres">
      <dgm:prSet presAssocID="{2D2A0404-855B-4467-88E5-7F8FFD5C5CF8}" presName="Name21" presStyleCnt="0"/>
      <dgm:spPr/>
    </dgm:pt>
    <dgm:pt modelId="{B30F08D4-6D3C-4BFA-B0EE-4882ACC318E4}" type="pres">
      <dgm:prSet presAssocID="{2D2A0404-855B-4467-88E5-7F8FFD5C5CF8}" presName="level2Shape" presStyleLbl="node2" presStyleIdx="1" presStyleCnt="2"/>
      <dgm:spPr/>
      <dgm:t>
        <a:bodyPr/>
        <a:lstStyle/>
        <a:p>
          <a:endParaRPr lang="fr-CH"/>
        </a:p>
      </dgm:t>
    </dgm:pt>
    <dgm:pt modelId="{328373F4-E2AC-46A5-9B24-8B5E0839CB6F}" type="pres">
      <dgm:prSet presAssocID="{2D2A0404-855B-4467-88E5-7F8FFD5C5CF8}" presName="hierChild3" presStyleCnt="0"/>
      <dgm:spPr/>
    </dgm:pt>
    <dgm:pt modelId="{14847602-3254-4050-B613-6D5F5F734633}" type="pres">
      <dgm:prSet presAssocID="{27C2EE84-07DB-4101-921A-241DE5D91928}" presName="Name19" presStyleLbl="parChTrans1D3" presStyleIdx="2" presStyleCnt="3"/>
      <dgm:spPr/>
      <dgm:t>
        <a:bodyPr/>
        <a:lstStyle/>
        <a:p>
          <a:endParaRPr lang="fr-CH"/>
        </a:p>
      </dgm:t>
    </dgm:pt>
    <dgm:pt modelId="{BD27A6CF-13BD-4B55-AD1B-7B8C2E8AFC88}" type="pres">
      <dgm:prSet presAssocID="{8E3802B2-B790-47C9-9CC7-792AEAF1BF0D}" presName="Name21" presStyleCnt="0"/>
      <dgm:spPr/>
    </dgm:pt>
    <dgm:pt modelId="{0C628C1E-A359-4BEA-B032-072E0597F761}" type="pres">
      <dgm:prSet presAssocID="{8E3802B2-B790-47C9-9CC7-792AEAF1BF0D}" presName="level2Shape" presStyleLbl="node3" presStyleIdx="2" presStyleCnt="3"/>
      <dgm:spPr/>
      <dgm:t>
        <a:bodyPr/>
        <a:lstStyle/>
        <a:p>
          <a:endParaRPr lang="fr-CH"/>
        </a:p>
      </dgm:t>
    </dgm:pt>
    <dgm:pt modelId="{59577326-6684-4D57-84E5-E5D663EB46DA}" type="pres">
      <dgm:prSet presAssocID="{8E3802B2-B790-47C9-9CC7-792AEAF1BF0D}" presName="hierChild3" presStyleCnt="0"/>
      <dgm:spPr/>
    </dgm:pt>
    <dgm:pt modelId="{48691F0B-84F2-472F-B2F0-D64FE8CA0A1D}" type="pres">
      <dgm:prSet presAssocID="{343F1EEF-E06A-4C3A-947D-D6B9FDB27FEA}" presName="bgShapesFlow" presStyleCnt="0"/>
      <dgm:spPr/>
    </dgm:pt>
    <dgm:pt modelId="{E93FEA5B-0339-4BD9-88E4-0AA61DF7D70B}" type="pres">
      <dgm:prSet presAssocID="{EA6D047C-A576-40C3-A7AA-2FA372636040}" presName="rectComp" presStyleCnt="0"/>
      <dgm:spPr/>
    </dgm:pt>
    <dgm:pt modelId="{A35E9C7F-6019-4CE0-985E-2093D6BA6FEC}" type="pres">
      <dgm:prSet presAssocID="{EA6D047C-A576-40C3-A7AA-2FA372636040}" presName="bgRect" presStyleLbl="bgShp" presStyleIdx="0" presStyleCnt="3"/>
      <dgm:spPr/>
      <dgm:t>
        <a:bodyPr/>
        <a:lstStyle/>
        <a:p>
          <a:endParaRPr lang="fr-CH"/>
        </a:p>
      </dgm:t>
    </dgm:pt>
    <dgm:pt modelId="{CFEA8CDC-5E77-48C1-8697-F75937D123B5}" type="pres">
      <dgm:prSet presAssocID="{EA6D047C-A576-40C3-A7AA-2FA372636040}" presName="bgRectTx" presStyleLbl="bgShp" presStyleIdx="0" presStyleCnt="3">
        <dgm:presLayoutVars>
          <dgm:bulletEnabled val="1"/>
        </dgm:presLayoutVars>
      </dgm:prSet>
      <dgm:spPr/>
      <dgm:t>
        <a:bodyPr/>
        <a:lstStyle/>
        <a:p>
          <a:endParaRPr lang="fr-CH"/>
        </a:p>
      </dgm:t>
    </dgm:pt>
    <dgm:pt modelId="{447058A2-E953-45E4-B83E-6DFD99DB8D87}" type="pres">
      <dgm:prSet presAssocID="{EA6D047C-A576-40C3-A7AA-2FA372636040}" presName="spComp" presStyleCnt="0"/>
      <dgm:spPr/>
    </dgm:pt>
    <dgm:pt modelId="{ED6B658D-7AA0-49EA-AAAE-E653EF777F0A}" type="pres">
      <dgm:prSet presAssocID="{EA6D047C-A576-40C3-A7AA-2FA372636040}" presName="vSp" presStyleCnt="0"/>
      <dgm:spPr/>
    </dgm:pt>
    <dgm:pt modelId="{8EF9C563-6B45-4037-ADEB-949D7716876B}" type="pres">
      <dgm:prSet presAssocID="{BDB217E0-4597-4F7F-9AE0-6741EFB4F28B}" presName="rectComp" presStyleCnt="0"/>
      <dgm:spPr/>
    </dgm:pt>
    <dgm:pt modelId="{B0E6447F-3E16-4583-951D-41C8B5983248}" type="pres">
      <dgm:prSet presAssocID="{BDB217E0-4597-4F7F-9AE0-6741EFB4F28B}" presName="bgRect" presStyleLbl="bgShp" presStyleIdx="1" presStyleCnt="3"/>
      <dgm:spPr/>
      <dgm:t>
        <a:bodyPr/>
        <a:lstStyle/>
        <a:p>
          <a:endParaRPr lang="fr-CH"/>
        </a:p>
      </dgm:t>
    </dgm:pt>
    <dgm:pt modelId="{D4E776A9-7627-4947-BF6F-8C25F0790DEB}" type="pres">
      <dgm:prSet presAssocID="{BDB217E0-4597-4F7F-9AE0-6741EFB4F28B}" presName="bgRectTx" presStyleLbl="bgShp" presStyleIdx="1" presStyleCnt="3">
        <dgm:presLayoutVars>
          <dgm:bulletEnabled val="1"/>
        </dgm:presLayoutVars>
      </dgm:prSet>
      <dgm:spPr/>
      <dgm:t>
        <a:bodyPr/>
        <a:lstStyle/>
        <a:p>
          <a:endParaRPr lang="fr-CH"/>
        </a:p>
      </dgm:t>
    </dgm:pt>
    <dgm:pt modelId="{54562CEF-17A1-4D0C-8099-2E2151B6EB8D}" type="pres">
      <dgm:prSet presAssocID="{BDB217E0-4597-4F7F-9AE0-6741EFB4F28B}" presName="spComp" presStyleCnt="0"/>
      <dgm:spPr/>
    </dgm:pt>
    <dgm:pt modelId="{1CF36ED0-0CA0-490E-9AFA-B85A8133A71E}" type="pres">
      <dgm:prSet presAssocID="{BDB217E0-4597-4F7F-9AE0-6741EFB4F28B}" presName="vSp" presStyleCnt="0"/>
      <dgm:spPr/>
    </dgm:pt>
    <dgm:pt modelId="{8E15947A-5D00-41BF-8B0A-27112A0515B6}" type="pres">
      <dgm:prSet presAssocID="{6F13D92A-2B7A-4288-943B-D4C75A47DB32}" presName="rectComp" presStyleCnt="0"/>
      <dgm:spPr/>
    </dgm:pt>
    <dgm:pt modelId="{34478ACD-B4CD-471F-876A-14AAB21B367E}" type="pres">
      <dgm:prSet presAssocID="{6F13D92A-2B7A-4288-943B-D4C75A47DB32}" presName="bgRect" presStyleLbl="bgShp" presStyleIdx="2" presStyleCnt="3"/>
      <dgm:spPr/>
      <dgm:t>
        <a:bodyPr/>
        <a:lstStyle/>
        <a:p>
          <a:endParaRPr lang="fr-CH"/>
        </a:p>
      </dgm:t>
    </dgm:pt>
    <dgm:pt modelId="{33DAF456-8CD1-49E8-893E-FBF06CB22F99}" type="pres">
      <dgm:prSet presAssocID="{6F13D92A-2B7A-4288-943B-D4C75A47DB32}" presName="bgRectTx" presStyleLbl="bgShp" presStyleIdx="2" presStyleCnt="3">
        <dgm:presLayoutVars>
          <dgm:bulletEnabled val="1"/>
        </dgm:presLayoutVars>
      </dgm:prSet>
      <dgm:spPr/>
      <dgm:t>
        <a:bodyPr/>
        <a:lstStyle/>
        <a:p>
          <a:endParaRPr lang="fr-CH"/>
        </a:p>
      </dgm:t>
    </dgm:pt>
  </dgm:ptLst>
  <dgm:cxnLst>
    <dgm:cxn modelId="{012DF96E-C1DB-4F4C-BD14-0D9D6E9BCAE0}" type="presOf" srcId="{5325D94E-2966-46A7-A21B-6F4E02D2759B}" destId="{1242C1BE-472A-47F7-9EF1-4F6CD6EF72F4}" srcOrd="0" destOrd="0" presId="urn:microsoft.com/office/officeart/2005/8/layout/hierarchy6"/>
    <dgm:cxn modelId="{FD4F7EEA-DD40-4C7B-8662-DB11487F1EEF}" srcId="{5BBFF9DD-2F7B-4091-A94C-6305FBB4FB0F}" destId="{94F8A68B-B78E-446B-9D87-8F23F25A1CA1}" srcOrd="1" destOrd="0" parTransId="{5325D94E-2966-46A7-A21B-6F4E02D2759B}" sibTransId="{F0186229-ED8C-4267-B04F-7E668E13A44E}"/>
    <dgm:cxn modelId="{57C0A22B-08A6-4F1E-BB8E-31EC648E0612}" srcId="{343F1EEF-E06A-4C3A-947D-D6B9FDB27FEA}" destId="{BDB217E0-4597-4F7F-9AE0-6741EFB4F28B}" srcOrd="2" destOrd="0" parTransId="{CFAECC0F-0137-4588-BB3A-7BDAE66D9A04}" sibTransId="{B61C2A7C-C55B-4454-A7BF-D7F8469416BA}"/>
    <dgm:cxn modelId="{9D8364AB-7342-4C81-93FB-E460790CDC3A}" srcId="{5CCC216A-C8E3-46E9-A265-26FDD14A52EC}" destId="{2D2A0404-855B-4467-88E5-7F8FFD5C5CF8}" srcOrd="1" destOrd="0" parTransId="{82EBE1B1-A08B-4D60-9D6F-A51BF205B7EA}" sibTransId="{9D4A6328-4016-467D-B6F8-B1A8E2CA92AB}"/>
    <dgm:cxn modelId="{D798AEAE-548B-4881-9463-6BA3D2A780E8}" srcId="{2D2A0404-855B-4467-88E5-7F8FFD5C5CF8}" destId="{8E3802B2-B790-47C9-9CC7-792AEAF1BF0D}" srcOrd="0" destOrd="0" parTransId="{27C2EE84-07DB-4101-921A-241DE5D91928}" sibTransId="{A9B0E617-AC51-4832-AC53-7DA9BCE00F84}"/>
    <dgm:cxn modelId="{35037004-06AC-4EA2-8C79-19B06DF796C2}" type="presOf" srcId="{BDB217E0-4597-4F7F-9AE0-6741EFB4F28B}" destId="{D4E776A9-7627-4947-BF6F-8C25F0790DEB}" srcOrd="1" destOrd="0" presId="urn:microsoft.com/office/officeart/2005/8/layout/hierarchy6"/>
    <dgm:cxn modelId="{5D1F4CF0-0E9E-4601-A837-94E025DF2654}" type="presOf" srcId="{27C2EE84-07DB-4101-921A-241DE5D91928}" destId="{14847602-3254-4050-B613-6D5F5F734633}" srcOrd="0" destOrd="0" presId="urn:microsoft.com/office/officeart/2005/8/layout/hierarchy6"/>
    <dgm:cxn modelId="{A4E095B2-C281-4DC2-BFF1-FA0D5EDB2A70}" type="presOf" srcId="{6F13D92A-2B7A-4288-943B-D4C75A47DB32}" destId="{33DAF456-8CD1-49E8-893E-FBF06CB22F99}" srcOrd="1" destOrd="0" presId="urn:microsoft.com/office/officeart/2005/8/layout/hierarchy6"/>
    <dgm:cxn modelId="{B3A1797C-26E4-4A23-BB8B-9EF52103E673}" type="presOf" srcId="{EA6D047C-A576-40C3-A7AA-2FA372636040}" destId="{A35E9C7F-6019-4CE0-985E-2093D6BA6FEC}" srcOrd="0" destOrd="0" presId="urn:microsoft.com/office/officeart/2005/8/layout/hierarchy6"/>
    <dgm:cxn modelId="{06D474A1-63B4-411F-ACF4-6C0383DD1306}" srcId="{5CCC216A-C8E3-46E9-A265-26FDD14A52EC}" destId="{5BBFF9DD-2F7B-4091-A94C-6305FBB4FB0F}" srcOrd="0" destOrd="0" parTransId="{F605C0B7-9E7E-40BD-8751-ECBF68903FC3}" sibTransId="{8AB1A8FE-025D-4F0C-A9A1-6A95DF6F5D4F}"/>
    <dgm:cxn modelId="{24127A0B-96F3-402B-8151-EE376272712F}" srcId="{343F1EEF-E06A-4C3A-947D-D6B9FDB27FEA}" destId="{5CCC216A-C8E3-46E9-A265-26FDD14A52EC}" srcOrd="0" destOrd="0" parTransId="{3E113096-C2DA-4B25-B4DE-89F51EE1493D}" sibTransId="{302B4D9F-4E56-4DC1-A019-3606AEDB15DC}"/>
    <dgm:cxn modelId="{62FF2842-7171-4AA5-B042-14786A681F43}" type="presOf" srcId="{82EBE1B1-A08B-4D60-9D6F-A51BF205B7EA}" destId="{9C5EAA5B-C285-4ECA-AE4F-BF30A3F4E13C}" srcOrd="0" destOrd="0" presId="urn:microsoft.com/office/officeart/2005/8/layout/hierarchy6"/>
    <dgm:cxn modelId="{E83EBCEE-0CB6-4F2B-9B1E-47BE250A49F9}" type="presOf" srcId="{5CCC216A-C8E3-46E9-A265-26FDD14A52EC}" destId="{26AABFE0-1C53-4CB1-B7DF-FD53519DE959}" srcOrd="0" destOrd="0" presId="urn:microsoft.com/office/officeart/2005/8/layout/hierarchy6"/>
    <dgm:cxn modelId="{746BF3A0-E759-46C7-9F01-9F387D986980}" type="presOf" srcId="{8E3802B2-B790-47C9-9CC7-792AEAF1BF0D}" destId="{0C628C1E-A359-4BEA-B032-072E0597F761}" srcOrd="0" destOrd="0" presId="urn:microsoft.com/office/officeart/2005/8/layout/hierarchy6"/>
    <dgm:cxn modelId="{48E9272E-818E-40A6-911F-95B297CE48C5}" type="presOf" srcId="{2D2A0404-855B-4467-88E5-7F8FFD5C5CF8}" destId="{B30F08D4-6D3C-4BFA-B0EE-4882ACC318E4}" srcOrd="0" destOrd="0" presId="urn:microsoft.com/office/officeart/2005/8/layout/hierarchy6"/>
    <dgm:cxn modelId="{FBD0B9B3-E7C2-41F8-B292-C623C5F5D452}" type="presOf" srcId="{94F8A68B-B78E-446B-9D87-8F23F25A1CA1}" destId="{2E75C337-333D-4846-BBA4-7BECD86D46A6}" srcOrd="0" destOrd="0" presId="urn:microsoft.com/office/officeart/2005/8/layout/hierarchy6"/>
    <dgm:cxn modelId="{051194EE-278C-455E-B3D1-1DA863E544C0}" srcId="{343F1EEF-E06A-4C3A-947D-D6B9FDB27FEA}" destId="{EA6D047C-A576-40C3-A7AA-2FA372636040}" srcOrd="1" destOrd="0" parTransId="{C333F603-3221-4E45-B5B8-A1EE8B67FFF7}" sibTransId="{E47DFD3C-0F27-4C56-9D0F-0F13002158D0}"/>
    <dgm:cxn modelId="{641D248D-5443-4E42-87BB-15E48DAA62FD}" type="presOf" srcId="{BDB217E0-4597-4F7F-9AE0-6741EFB4F28B}" destId="{B0E6447F-3E16-4583-951D-41C8B5983248}" srcOrd="0" destOrd="0" presId="urn:microsoft.com/office/officeart/2005/8/layout/hierarchy6"/>
    <dgm:cxn modelId="{DAA2EDF4-F44D-4EA1-8155-0F0153633078}" type="presOf" srcId="{EA6D047C-A576-40C3-A7AA-2FA372636040}" destId="{CFEA8CDC-5E77-48C1-8697-F75937D123B5}" srcOrd="1" destOrd="0" presId="urn:microsoft.com/office/officeart/2005/8/layout/hierarchy6"/>
    <dgm:cxn modelId="{13E6BEA3-7DDE-440A-9955-822A2230B5D8}" type="presOf" srcId="{5BBFF9DD-2F7B-4091-A94C-6305FBB4FB0F}" destId="{257E20BA-8D6C-4842-A0F9-25B4AC74A2E1}" srcOrd="0" destOrd="0" presId="urn:microsoft.com/office/officeart/2005/8/layout/hierarchy6"/>
    <dgm:cxn modelId="{91AC53CC-1B0C-4C89-A3E8-940255813CBF}" type="presOf" srcId="{2453F84D-E1BB-462C-AB39-A0E4B4A7ECDF}" destId="{3F5E44C7-1952-416B-A327-67F4677076E9}" srcOrd="0" destOrd="0" presId="urn:microsoft.com/office/officeart/2005/8/layout/hierarchy6"/>
    <dgm:cxn modelId="{8F1B3C19-F2CE-43D9-A8AF-C34D26E672D9}" type="presOf" srcId="{F605C0B7-9E7E-40BD-8751-ECBF68903FC3}" destId="{B625D681-1F8D-47CD-98EB-DD4D9ECC93B7}" srcOrd="0" destOrd="0" presId="urn:microsoft.com/office/officeart/2005/8/layout/hierarchy6"/>
    <dgm:cxn modelId="{C6B57C48-8C32-41B1-8753-5B8793E35F5F}" srcId="{5BBFF9DD-2F7B-4091-A94C-6305FBB4FB0F}" destId="{2453F84D-E1BB-462C-AB39-A0E4B4A7ECDF}" srcOrd="0" destOrd="0" parTransId="{0A0BC226-78A0-4F7D-ADE3-54E0A81B1310}" sibTransId="{8B106374-7D73-41A1-886B-9F4125FB08B5}"/>
    <dgm:cxn modelId="{745667CD-22E9-432A-97B0-503DDBA3AE0D}" type="presOf" srcId="{343F1EEF-E06A-4C3A-947D-D6B9FDB27FEA}" destId="{1EDE575E-E84A-4743-8A6A-D4258B191944}" srcOrd="0" destOrd="0" presId="urn:microsoft.com/office/officeart/2005/8/layout/hierarchy6"/>
    <dgm:cxn modelId="{63311A11-08DD-4D95-8D4A-20DDAE6FFCC2}" type="presOf" srcId="{0A0BC226-78A0-4F7D-ADE3-54E0A81B1310}" destId="{ACB2FCBC-A52A-4707-8795-4C1178D881E3}" srcOrd="0" destOrd="0" presId="urn:microsoft.com/office/officeart/2005/8/layout/hierarchy6"/>
    <dgm:cxn modelId="{0925D4DA-E77E-45F5-A3FE-9FAA7D507681}" srcId="{343F1EEF-E06A-4C3A-947D-D6B9FDB27FEA}" destId="{6F13D92A-2B7A-4288-943B-D4C75A47DB32}" srcOrd="3" destOrd="0" parTransId="{9A49F014-9D31-42DA-9A43-14484DEFF8D2}" sibTransId="{DB9203E5-7357-471A-808B-3B988B2D81D0}"/>
    <dgm:cxn modelId="{3B71D9AE-6154-44FE-AC9F-883BC54D385D}" type="presOf" srcId="{6F13D92A-2B7A-4288-943B-D4C75A47DB32}" destId="{34478ACD-B4CD-471F-876A-14AAB21B367E}" srcOrd="0" destOrd="0" presId="urn:microsoft.com/office/officeart/2005/8/layout/hierarchy6"/>
    <dgm:cxn modelId="{0EBAA470-99AD-45C0-9C33-5214A6AC4A6C}" type="presParOf" srcId="{1EDE575E-E84A-4743-8A6A-D4258B191944}" destId="{2428F2F5-FA7B-4EFF-A8B7-1705CC99652B}" srcOrd="0" destOrd="0" presId="urn:microsoft.com/office/officeart/2005/8/layout/hierarchy6"/>
    <dgm:cxn modelId="{64DB9A2F-A4FD-4DC8-8009-04F493169A65}" type="presParOf" srcId="{2428F2F5-FA7B-4EFF-A8B7-1705CC99652B}" destId="{8C83DDAF-1DDC-49A0-8BA1-FEA3949FAD8F}" srcOrd="0" destOrd="0" presId="urn:microsoft.com/office/officeart/2005/8/layout/hierarchy6"/>
    <dgm:cxn modelId="{CE0793C6-B9A4-4EAD-974B-123A3E6C8A0D}" type="presParOf" srcId="{2428F2F5-FA7B-4EFF-A8B7-1705CC99652B}" destId="{D134E373-8B15-471F-915D-2F1F9B88E710}" srcOrd="1" destOrd="0" presId="urn:microsoft.com/office/officeart/2005/8/layout/hierarchy6"/>
    <dgm:cxn modelId="{3E24CF16-6BB4-4A4E-AFFC-2407E6EBFDDE}" type="presParOf" srcId="{D134E373-8B15-471F-915D-2F1F9B88E710}" destId="{6D6BD7E1-4C93-4743-A74D-C41020AC84FF}" srcOrd="0" destOrd="0" presId="urn:microsoft.com/office/officeart/2005/8/layout/hierarchy6"/>
    <dgm:cxn modelId="{7F9425C5-D3AB-417F-A024-1229D17B45B3}" type="presParOf" srcId="{6D6BD7E1-4C93-4743-A74D-C41020AC84FF}" destId="{26AABFE0-1C53-4CB1-B7DF-FD53519DE959}" srcOrd="0" destOrd="0" presId="urn:microsoft.com/office/officeart/2005/8/layout/hierarchy6"/>
    <dgm:cxn modelId="{442AB121-D4AA-4182-AEC6-BB823C8D2B97}" type="presParOf" srcId="{6D6BD7E1-4C93-4743-A74D-C41020AC84FF}" destId="{B1CF4FA7-DA98-4CED-9954-0C0204F5ACC4}" srcOrd="1" destOrd="0" presId="urn:microsoft.com/office/officeart/2005/8/layout/hierarchy6"/>
    <dgm:cxn modelId="{B487AB19-E1D5-464D-8CF0-EDC4812833C2}" type="presParOf" srcId="{B1CF4FA7-DA98-4CED-9954-0C0204F5ACC4}" destId="{B625D681-1F8D-47CD-98EB-DD4D9ECC93B7}" srcOrd="0" destOrd="0" presId="urn:microsoft.com/office/officeart/2005/8/layout/hierarchy6"/>
    <dgm:cxn modelId="{9D05EFE6-AEBC-4FF7-9B65-26213B966AF8}" type="presParOf" srcId="{B1CF4FA7-DA98-4CED-9954-0C0204F5ACC4}" destId="{C8F0A486-31BC-44D9-A7CE-6CC696F50A69}" srcOrd="1" destOrd="0" presId="urn:microsoft.com/office/officeart/2005/8/layout/hierarchy6"/>
    <dgm:cxn modelId="{E433C099-B4C1-4C50-87C2-89D465BBC520}" type="presParOf" srcId="{C8F0A486-31BC-44D9-A7CE-6CC696F50A69}" destId="{257E20BA-8D6C-4842-A0F9-25B4AC74A2E1}" srcOrd="0" destOrd="0" presId="urn:microsoft.com/office/officeart/2005/8/layout/hierarchy6"/>
    <dgm:cxn modelId="{BD9658FA-61E0-4A02-8E0A-86D82F230D2E}" type="presParOf" srcId="{C8F0A486-31BC-44D9-A7CE-6CC696F50A69}" destId="{70F7E0D1-0011-4527-BE1E-144D74E0CD0E}" srcOrd="1" destOrd="0" presId="urn:microsoft.com/office/officeart/2005/8/layout/hierarchy6"/>
    <dgm:cxn modelId="{97482A31-81DC-4060-AAB4-2ED8EE2822F4}" type="presParOf" srcId="{70F7E0D1-0011-4527-BE1E-144D74E0CD0E}" destId="{ACB2FCBC-A52A-4707-8795-4C1178D881E3}" srcOrd="0" destOrd="0" presId="urn:microsoft.com/office/officeart/2005/8/layout/hierarchy6"/>
    <dgm:cxn modelId="{8E0F1B40-5863-43CA-A397-520CBE48C3AB}" type="presParOf" srcId="{70F7E0D1-0011-4527-BE1E-144D74E0CD0E}" destId="{92F080E0-5679-4BF1-90A3-BF4653303DB4}" srcOrd="1" destOrd="0" presId="urn:microsoft.com/office/officeart/2005/8/layout/hierarchy6"/>
    <dgm:cxn modelId="{5CEEBF49-E1B1-457D-86EA-7253EECD2176}" type="presParOf" srcId="{92F080E0-5679-4BF1-90A3-BF4653303DB4}" destId="{3F5E44C7-1952-416B-A327-67F4677076E9}" srcOrd="0" destOrd="0" presId="urn:microsoft.com/office/officeart/2005/8/layout/hierarchy6"/>
    <dgm:cxn modelId="{C43167B4-5C20-45F9-90ED-A0B9258EAED4}" type="presParOf" srcId="{92F080E0-5679-4BF1-90A3-BF4653303DB4}" destId="{6C610138-6669-4AEA-A263-7CDCF36F4E1E}" srcOrd="1" destOrd="0" presId="urn:microsoft.com/office/officeart/2005/8/layout/hierarchy6"/>
    <dgm:cxn modelId="{9886AB94-0A67-44C5-B6DB-2A5F02EB68E9}" type="presParOf" srcId="{70F7E0D1-0011-4527-BE1E-144D74E0CD0E}" destId="{1242C1BE-472A-47F7-9EF1-4F6CD6EF72F4}" srcOrd="2" destOrd="0" presId="urn:microsoft.com/office/officeart/2005/8/layout/hierarchy6"/>
    <dgm:cxn modelId="{004E51CF-0C7D-4516-815A-CF804AC9DEC8}" type="presParOf" srcId="{70F7E0D1-0011-4527-BE1E-144D74E0CD0E}" destId="{DB16D31A-4C66-4A21-8E89-156D66A5532A}" srcOrd="3" destOrd="0" presId="urn:microsoft.com/office/officeart/2005/8/layout/hierarchy6"/>
    <dgm:cxn modelId="{5582F8EC-A898-460C-B78B-351D5454F99B}" type="presParOf" srcId="{DB16D31A-4C66-4A21-8E89-156D66A5532A}" destId="{2E75C337-333D-4846-BBA4-7BECD86D46A6}" srcOrd="0" destOrd="0" presId="urn:microsoft.com/office/officeart/2005/8/layout/hierarchy6"/>
    <dgm:cxn modelId="{3627A2B6-8C19-4B59-99EC-F817F09FFFC5}" type="presParOf" srcId="{DB16D31A-4C66-4A21-8E89-156D66A5532A}" destId="{A96E292D-EAE5-4F9B-9D3F-14BC0AC882CF}" srcOrd="1" destOrd="0" presId="urn:microsoft.com/office/officeart/2005/8/layout/hierarchy6"/>
    <dgm:cxn modelId="{C73C40D4-2E58-42E4-A399-82631FAADCF0}" type="presParOf" srcId="{B1CF4FA7-DA98-4CED-9954-0C0204F5ACC4}" destId="{9C5EAA5B-C285-4ECA-AE4F-BF30A3F4E13C}" srcOrd="2" destOrd="0" presId="urn:microsoft.com/office/officeart/2005/8/layout/hierarchy6"/>
    <dgm:cxn modelId="{4B67F95D-4293-45D6-9C15-99D247992D8B}" type="presParOf" srcId="{B1CF4FA7-DA98-4CED-9954-0C0204F5ACC4}" destId="{EBC39481-D042-4684-A793-C5FF57769961}" srcOrd="3" destOrd="0" presId="urn:microsoft.com/office/officeart/2005/8/layout/hierarchy6"/>
    <dgm:cxn modelId="{636C7F37-D5B7-4287-8FEA-281B54D0C8AA}" type="presParOf" srcId="{EBC39481-D042-4684-A793-C5FF57769961}" destId="{B30F08D4-6D3C-4BFA-B0EE-4882ACC318E4}" srcOrd="0" destOrd="0" presId="urn:microsoft.com/office/officeart/2005/8/layout/hierarchy6"/>
    <dgm:cxn modelId="{A74CBDD9-FB25-4338-BF2B-CD1AB93BDB08}" type="presParOf" srcId="{EBC39481-D042-4684-A793-C5FF57769961}" destId="{328373F4-E2AC-46A5-9B24-8B5E0839CB6F}" srcOrd="1" destOrd="0" presId="urn:microsoft.com/office/officeart/2005/8/layout/hierarchy6"/>
    <dgm:cxn modelId="{C2882AD6-1C09-4C26-810F-02808D4DBDA2}" type="presParOf" srcId="{328373F4-E2AC-46A5-9B24-8B5E0839CB6F}" destId="{14847602-3254-4050-B613-6D5F5F734633}" srcOrd="0" destOrd="0" presId="urn:microsoft.com/office/officeart/2005/8/layout/hierarchy6"/>
    <dgm:cxn modelId="{756816AD-3C48-461F-8BB1-7AB9FFF5FC9D}" type="presParOf" srcId="{328373F4-E2AC-46A5-9B24-8B5E0839CB6F}" destId="{BD27A6CF-13BD-4B55-AD1B-7B8C2E8AFC88}" srcOrd="1" destOrd="0" presId="urn:microsoft.com/office/officeart/2005/8/layout/hierarchy6"/>
    <dgm:cxn modelId="{FA0EE4E3-C44F-4AA9-898B-18391DEB7074}" type="presParOf" srcId="{BD27A6CF-13BD-4B55-AD1B-7B8C2E8AFC88}" destId="{0C628C1E-A359-4BEA-B032-072E0597F761}" srcOrd="0" destOrd="0" presId="urn:microsoft.com/office/officeart/2005/8/layout/hierarchy6"/>
    <dgm:cxn modelId="{3CC90FC5-C17F-4BCE-AB13-847A599A043F}" type="presParOf" srcId="{BD27A6CF-13BD-4B55-AD1B-7B8C2E8AFC88}" destId="{59577326-6684-4D57-84E5-E5D663EB46DA}" srcOrd="1" destOrd="0" presId="urn:microsoft.com/office/officeart/2005/8/layout/hierarchy6"/>
    <dgm:cxn modelId="{E04A4B8D-CE22-4DC0-ACEC-87A5AEF7F058}" type="presParOf" srcId="{1EDE575E-E84A-4743-8A6A-D4258B191944}" destId="{48691F0B-84F2-472F-B2F0-D64FE8CA0A1D}" srcOrd="1" destOrd="0" presId="urn:microsoft.com/office/officeart/2005/8/layout/hierarchy6"/>
    <dgm:cxn modelId="{12FDAB64-5DF2-4CA0-A94A-96208BEE01B4}" type="presParOf" srcId="{48691F0B-84F2-472F-B2F0-D64FE8CA0A1D}" destId="{E93FEA5B-0339-4BD9-88E4-0AA61DF7D70B}" srcOrd="0" destOrd="0" presId="urn:microsoft.com/office/officeart/2005/8/layout/hierarchy6"/>
    <dgm:cxn modelId="{2B50B341-9FB4-478F-83AA-EDAC7E554D6E}" type="presParOf" srcId="{E93FEA5B-0339-4BD9-88E4-0AA61DF7D70B}" destId="{A35E9C7F-6019-4CE0-985E-2093D6BA6FEC}" srcOrd="0" destOrd="0" presId="urn:microsoft.com/office/officeart/2005/8/layout/hierarchy6"/>
    <dgm:cxn modelId="{BCC82F1B-5650-4A0F-A1E7-D6FF26CE3F73}" type="presParOf" srcId="{E93FEA5B-0339-4BD9-88E4-0AA61DF7D70B}" destId="{CFEA8CDC-5E77-48C1-8697-F75937D123B5}" srcOrd="1" destOrd="0" presId="urn:microsoft.com/office/officeart/2005/8/layout/hierarchy6"/>
    <dgm:cxn modelId="{5C8BEF1E-F22D-48B5-92C8-7F9A87A5129D}" type="presParOf" srcId="{48691F0B-84F2-472F-B2F0-D64FE8CA0A1D}" destId="{447058A2-E953-45E4-B83E-6DFD99DB8D87}" srcOrd="1" destOrd="0" presId="urn:microsoft.com/office/officeart/2005/8/layout/hierarchy6"/>
    <dgm:cxn modelId="{25A4836D-F5CB-4842-B0A7-EB65EF4AEA7B}" type="presParOf" srcId="{447058A2-E953-45E4-B83E-6DFD99DB8D87}" destId="{ED6B658D-7AA0-49EA-AAAE-E653EF777F0A}" srcOrd="0" destOrd="0" presId="urn:microsoft.com/office/officeart/2005/8/layout/hierarchy6"/>
    <dgm:cxn modelId="{FF7DB2D1-0332-4562-B3D2-503A978271E7}" type="presParOf" srcId="{48691F0B-84F2-472F-B2F0-D64FE8CA0A1D}" destId="{8EF9C563-6B45-4037-ADEB-949D7716876B}" srcOrd="2" destOrd="0" presId="urn:microsoft.com/office/officeart/2005/8/layout/hierarchy6"/>
    <dgm:cxn modelId="{2D89F4E9-017F-4230-9AF7-B839D7557784}" type="presParOf" srcId="{8EF9C563-6B45-4037-ADEB-949D7716876B}" destId="{B0E6447F-3E16-4583-951D-41C8B5983248}" srcOrd="0" destOrd="0" presId="urn:microsoft.com/office/officeart/2005/8/layout/hierarchy6"/>
    <dgm:cxn modelId="{E4DEB757-969E-4AEC-B69E-298B93921EB0}" type="presParOf" srcId="{8EF9C563-6B45-4037-ADEB-949D7716876B}" destId="{D4E776A9-7627-4947-BF6F-8C25F0790DEB}" srcOrd="1" destOrd="0" presId="urn:microsoft.com/office/officeart/2005/8/layout/hierarchy6"/>
    <dgm:cxn modelId="{843AF9E9-7B31-4D64-AA72-806323B3FBCB}" type="presParOf" srcId="{48691F0B-84F2-472F-B2F0-D64FE8CA0A1D}" destId="{54562CEF-17A1-4D0C-8099-2E2151B6EB8D}" srcOrd="3" destOrd="0" presId="urn:microsoft.com/office/officeart/2005/8/layout/hierarchy6"/>
    <dgm:cxn modelId="{00CAC5AB-DA6F-4D56-BF2D-90D1FA8BB8C1}" type="presParOf" srcId="{54562CEF-17A1-4D0C-8099-2E2151B6EB8D}" destId="{1CF36ED0-0CA0-490E-9AFA-B85A8133A71E}" srcOrd="0" destOrd="0" presId="urn:microsoft.com/office/officeart/2005/8/layout/hierarchy6"/>
    <dgm:cxn modelId="{5E39FED2-E426-4E88-9018-3C02B46C3A93}" type="presParOf" srcId="{48691F0B-84F2-472F-B2F0-D64FE8CA0A1D}" destId="{8E15947A-5D00-41BF-8B0A-27112A0515B6}" srcOrd="4" destOrd="0" presId="urn:microsoft.com/office/officeart/2005/8/layout/hierarchy6"/>
    <dgm:cxn modelId="{2B436753-38A3-482F-BD99-EF451E69878A}" type="presParOf" srcId="{8E15947A-5D00-41BF-8B0A-27112A0515B6}" destId="{34478ACD-B4CD-471F-876A-14AAB21B367E}" srcOrd="0" destOrd="0" presId="urn:microsoft.com/office/officeart/2005/8/layout/hierarchy6"/>
    <dgm:cxn modelId="{5A776F79-2053-49E0-B819-9D9909CEC5A9}" type="presParOf" srcId="{8E15947A-5D00-41BF-8B0A-27112A0515B6}" destId="{33DAF456-8CD1-49E8-893E-FBF06CB22F99}"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A0A82E-C9F6-4069-B31B-E863327F50F7}">
      <dsp:nvSpPr>
        <dsp:cNvPr id="0" name=""/>
        <dsp:cNvSpPr/>
      </dsp:nvSpPr>
      <dsp:spPr>
        <a:xfrm>
          <a:off x="1637724" y="29703"/>
          <a:ext cx="1425758" cy="1425758"/>
        </a:xfrm>
        <a:prstGeom prst="ellipse">
          <a:avLst/>
        </a:prstGeom>
        <a:solidFill>
          <a:srgbClr val="FF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000250">
            <a:lnSpc>
              <a:spcPct val="90000"/>
            </a:lnSpc>
            <a:spcBef>
              <a:spcPct val="0"/>
            </a:spcBef>
            <a:spcAft>
              <a:spcPct val="35000"/>
            </a:spcAft>
          </a:pPr>
          <a:r>
            <a:rPr lang="fr-CH" sz="4500" kern="1200" dirty="0" smtClean="0"/>
            <a:t>A</a:t>
          </a:r>
          <a:endParaRPr lang="fr-CH" sz="4500" kern="1200" dirty="0"/>
        </a:p>
      </dsp:txBody>
      <dsp:txXfrm>
        <a:off x="1827825" y="279211"/>
        <a:ext cx="1045556" cy="641591"/>
      </dsp:txXfrm>
    </dsp:sp>
    <dsp:sp modelId="{125AA618-FB83-48C6-868D-C067E66FDB4F}">
      <dsp:nvSpPr>
        <dsp:cNvPr id="0" name=""/>
        <dsp:cNvSpPr/>
      </dsp:nvSpPr>
      <dsp:spPr>
        <a:xfrm>
          <a:off x="2152185" y="920802"/>
          <a:ext cx="1425758" cy="1425758"/>
        </a:xfrm>
        <a:prstGeom prst="ellipse">
          <a:avLst/>
        </a:prstGeom>
        <a:solidFill>
          <a:srgbClr val="FFC000">
            <a:alpha val="50000"/>
          </a:srgb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000250">
            <a:lnSpc>
              <a:spcPct val="90000"/>
            </a:lnSpc>
            <a:spcBef>
              <a:spcPct val="0"/>
            </a:spcBef>
            <a:spcAft>
              <a:spcPct val="35000"/>
            </a:spcAft>
          </a:pPr>
          <a:r>
            <a:rPr lang="fr-CH" sz="4500" kern="1200" dirty="0" smtClean="0"/>
            <a:t>C</a:t>
          </a:r>
          <a:endParaRPr lang="fr-CH" sz="4500" kern="1200" dirty="0"/>
        </a:p>
      </dsp:txBody>
      <dsp:txXfrm>
        <a:off x="2588230" y="1289123"/>
        <a:ext cx="855455" cy="784167"/>
      </dsp:txXfrm>
    </dsp:sp>
    <dsp:sp modelId="{4932939D-A744-4DA0-92A0-BABDC825D035}">
      <dsp:nvSpPr>
        <dsp:cNvPr id="0" name=""/>
        <dsp:cNvSpPr/>
      </dsp:nvSpPr>
      <dsp:spPr>
        <a:xfrm>
          <a:off x="1123263" y="920802"/>
          <a:ext cx="1425758" cy="1425758"/>
        </a:xfrm>
        <a:prstGeom prst="ellipse">
          <a:avLst/>
        </a:prstGeom>
        <a:solidFill>
          <a:schemeClr val="accent1">
            <a:alpha val="50000"/>
            <a:hueOff val="0"/>
            <a:satOff val="0"/>
            <a:lumOff val="0"/>
            <a:alphaOff val="0"/>
          </a:schemeClr>
        </a:solidFill>
        <a:ln w="25400" cap="flat" cmpd="sng" algn="ctr">
          <a:solidFill>
            <a:schemeClr val="tx2">
              <a:lumMod val="40000"/>
              <a:lumOff val="60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000250">
            <a:lnSpc>
              <a:spcPct val="90000"/>
            </a:lnSpc>
            <a:spcBef>
              <a:spcPct val="0"/>
            </a:spcBef>
            <a:spcAft>
              <a:spcPct val="35000"/>
            </a:spcAft>
          </a:pPr>
          <a:r>
            <a:rPr lang="fr-CH" sz="4500" kern="1200" dirty="0" smtClean="0"/>
            <a:t>B</a:t>
          </a:r>
          <a:endParaRPr lang="fr-CH" sz="4500" kern="1200" dirty="0"/>
        </a:p>
      </dsp:txBody>
      <dsp:txXfrm>
        <a:off x="1257522" y="1289123"/>
        <a:ext cx="855455" cy="7841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447EE1-7ADA-4E9E-A5DB-857CDB9AA224}">
      <dsp:nvSpPr>
        <dsp:cNvPr id="0" name=""/>
        <dsp:cNvSpPr/>
      </dsp:nvSpPr>
      <dsp:spPr>
        <a:xfrm>
          <a:off x="0" y="3091299"/>
          <a:ext cx="8229600" cy="124247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fr-CH" sz="2600" kern="1200" dirty="0" smtClean="0"/>
            <a:t>Différences</a:t>
          </a:r>
        </a:p>
        <a:p>
          <a:pPr lvl="0" algn="ctr" defTabSz="1155700">
            <a:lnSpc>
              <a:spcPct val="90000"/>
            </a:lnSpc>
            <a:spcBef>
              <a:spcPct val="0"/>
            </a:spcBef>
            <a:spcAft>
              <a:spcPct val="35000"/>
            </a:spcAft>
          </a:pPr>
          <a:r>
            <a:rPr lang="fr-CH" sz="2600" kern="1200" dirty="0" smtClean="0"/>
            <a:t>spécifiques</a:t>
          </a:r>
          <a:endParaRPr lang="fr-CH" sz="2600" kern="1200" dirty="0"/>
        </a:p>
      </dsp:txBody>
      <dsp:txXfrm>
        <a:off x="0" y="3091299"/>
        <a:ext cx="2468880" cy="1242476"/>
      </dsp:txXfrm>
    </dsp:sp>
    <dsp:sp modelId="{9B50F08C-0C53-41F3-835A-60F5217DDAE3}">
      <dsp:nvSpPr>
        <dsp:cNvPr id="0" name=""/>
        <dsp:cNvSpPr/>
      </dsp:nvSpPr>
      <dsp:spPr>
        <a:xfrm>
          <a:off x="0" y="1641743"/>
          <a:ext cx="8229600" cy="124247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fr-CH" sz="2600" kern="1200" dirty="0" smtClean="0"/>
            <a:t>Différences</a:t>
          </a:r>
        </a:p>
        <a:p>
          <a:pPr lvl="0" algn="ctr" defTabSz="1155700">
            <a:lnSpc>
              <a:spcPct val="90000"/>
            </a:lnSpc>
            <a:spcBef>
              <a:spcPct val="0"/>
            </a:spcBef>
            <a:spcAft>
              <a:spcPct val="35000"/>
            </a:spcAft>
          </a:pPr>
          <a:r>
            <a:rPr lang="fr-CH" sz="2600" kern="1200" dirty="0" smtClean="0"/>
            <a:t>génériques</a:t>
          </a:r>
          <a:endParaRPr lang="fr-CH" sz="2600" kern="1200" dirty="0"/>
        </a:p>
      </dsp:txBody>
      <dsp:txXfrm>
        <a:off x="0" y="1641743"/>
        <a:ext cx="2468880" cy="1242476"/>
      </dsp:txXfrm>
    </dsp:sp>
    <dsp:sp modelId="{542EA1B3-FF3F-4506-B729-9B366F2D936B}">
      <dsp:nvSpPr>
        <dsp:cNvPr id="0" name=""/>
        <dsp:cNvSpPr/>
      </dsp:nvSpPr>
      <dsp:spPr>
        <a:xfrm>
          <a:off x="0" y="192186"/>
          <a:ext cx="8229600" cy="124247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fr-CH" sz="2600" kern="1200" dirty="0" smtClean="0"/>
            <a:t>Ressemblance</a:t>
          </a:r>
        </a:p>
        <a:p>
          <a:pPr lvl="0" algn="ctr" defTabSz="1155700">
            <a:lnSpc>
              <a:spcPct val="90000"/>
            </a:lnSpc>
            <a:spcBef>
              <a:spcPct val="0"/>
            </a:spcBef>
            <a:spcAft>
              <a:spcPct val="35000"/>
            </a:spcAft>
          </a:pPr>
          <a:r>
            <a:rPr lang="fr-CH" sz="2600" kern="1200" dirty="0" smtClean="0"/>
            <a:t>générique</a:t>
          </a:r>
          <a:endParaRPr lang="fr-CH" sz="2600" kern="1200" dirty="0"/>
        </a:p>
      </dsp:txBody>
      <dsp:txXfrm>
        <a:off x="0" y="192186"/>
        <a:ext cx="2468880" cy="1242476"/>
      </dsp:txXfrm>
    </dsp:sp>
    <dsp:sp modelId="{2A9352CA-E95A-47C9-8634-4C9437A5FF4E}">
      <dsp:nvSpPr>
        <dsp:cNvPr id="0" name=""/>
        <dsp:cNvSpPr/>
      </dsp:nvSpPr>
      <dsp:spPr>
        <a:xfrm>
          <a:off x="4995152" y="295726"/>
          <a:ext cx="1553095" cy="1035397"/>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fr-CH" sz="4500" kern="1200" dirty="0" smtClean="0"/>
            <a:t>A</a:t>
          </a:r>
          <a:endParaRPr lang="fr-CH" sz="4500" kern="1200" dirty="0"/>
        </a:p>
      </dsp:txBody>
      <dsp:txXfrm>
        <a:off x="5025478" y="326052"/>
        <a:ext cx="1492443" cy="974745"/>
      </dsp:txXfrm>
    </dsp:sp>
    <dsp:sp modelId="{0AD1F41F-C5FA-452F-B643-21CFB648F6DC}">
      <dsp:nvSpPr>
        <dsp:cNvPr id="0" name=""/>
        <dsp:cNvSpPr/>
      </dsp:nvSpPr>
      <dsp:spPr>
        <a:xfrm>
          <a:off x="4257431" y="1331123"/>
          <a:ext cx="1514268" cy="414158"/>
        </a:xfrm>
        <a:custGeom>
          <a:avLst/>
          <a:gdLst/>
          <a:ahLst/>
          <a:cxnLst/>
          <a:rect l="0" t="0" r="0" b="0"/>
          <a:pathLst>
            <a:path>
              <a:moveTo>
                <a:pt x="1514268" y="0"/>
              </a:moveTo>
              <a:lnTo>
                <a:pt x="1514268" y="207079"/>
              </a:lnTo>
              <a:lnTo>
                <a:pt x="0" y="207079"/>
              </a:lnTo>
              <a:lnTo>
                <a:pt x="0" y="4141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DC6976-B400-460B-926C-D5E3212776F8}">
      <dsp:nvSpPr>
        <dsp:cNvPr id="0" name=""/>
        <dsp:cNvSpPr/>
      </dsp:nvSpPr>
      <dsp:spPr>
        <a:xfrm>
          <a:off x="3480883" y="1745282"/>
          <a:ext cx="1553095" cy="1035397"/>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fr-CH" sz="4500" kern="1200" dirty="0" smtClean="0"/>
            <a:t>AB</a:t>
          </a:r>
          <a:endParaRPr lang="fr-CH" sz="4500" kern="1200" dirty="0"/>
        </a:p>
      </dsp:txBody>
      <dsp:txXfrm>
        <a:off x="3511209" y="1775608"/>
        <a:ext cx="1492443" cy="974745"/>
      </dsp:txXfrm>
    </dsp:sp>
    <dsp:sp modelId="{E8F80DCF-EB23-4546-8E64-90551C526E5D}">
      <dsp:nvSpPr>
        <dsp:cNvPr id="0" name=""/>
        <dsp:cNvSpPr/>
      </dsp:nvSpPr>
      <dsp:spPr>
        <a:xfrm>
          <a:off x="3247919" y="2780680"/>
          <a:ext cx="1009512" cy="414158"/>
        </a:xfrm>
        <a:custGeom>
          <a:avLst/>
          <a:gdLst/>
          <a:ahLst/>
          <a:cxnLst/>
          <a:rect l="0" t="0" r="0" b="0"/>
          <a:pathLst>
            <a:path>
              <a:moveTo>
                <a:pt x="1009512" y="0"/>
              </a:moveTo>
              <a:lnTo>
                <a:pt x="1009512" y="207079"/>
              </a:lnTo>
              <a:lnTo>
                <a:pt x="0" y="207079"/>
              </a:lnTo>
              <a:lnTo>
                <a:pt x="0" y="4141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FF1F2E-C64B-424E-943C-4BA2AEEECFBC}">
      <dsp:nvSpPr>
        <dsp:cNvPr id="0" name=""/>
        <dsp:cNvSpPr/>
      </dsp:nvSpPr>
      <dsp:spPr>
        <a:xfrm>
          <a:off x="2471371" y="3194839"/>
          <a:ext cx="1553095" cy="10353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fr-CH" sz="4500" kern="1200" dirty="0" smtClean="0"/>
            <a:t>ABD</a:t>
          </a:r>
          <a:endParaRPr lang="fr-CH" sz="4500" kern="1200" dirty="0"/>
        </a:p>
      </dsp:txBody>
      <dsp:txXfrm>
        <a:off x="2501697" y="3225165"/>
        <a:ext cx="1492443" cy="974745"/>
      </dsp:txXfrm>
    </dsp:sp>
    <dsp:sp modelId="{C5B68967-5AC4-4384-8984-E9C8B097C7D6}">
      <dsp:nvSpPr>
        <dsp:cNvPr id="0" name=""/>
        <dsp:cNvSpPr/>
      </dsp:nvSpPr>
      <dsp:spPr>
        <a:xfrm>
          <a:off x="4257431" y="2780680"/>
          <a:ext cx="1009512" cy="414158"/>
        </a:xfrm>
        <a:custGeom>
          <a:avLst/>
          <a:gdLst/>
          <a:ahLst/>
          <a:cxnLst/>
          <a:rect l="0" t="0" r="0" b="0"/>
          <a:pathLst>
            <a:path>
              <a:moveTo>
                <a:pt x="0" y="0"/>
              </a:moveTo>
              <a:lnTo>
                <a:pt x="0" y="207079"/>
              </a:lnTo>
              <a:lnTo>
                <a:pt x="1009512" y="207079"/>
              </a:lnTo>
              <a:lnTo>
                <a:pt x="1009512" y="4141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8986A9-6F73-4110-9755-0BC38D6014BE}">
      <dsp:nvSpPr>
        <dsp:cNvPr id="0" name=""/>
        <dsp:cNvSpPr/>
      </dsp:nvSpPr>
      <dsp:spPr>
        <a:xfrm>
          <a:off x="4490396" y="3194839"/>
          <a:ext cx="1553095" cy="10353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fr-CH" sz="4500" kern="1200" dirty="0" smtClean="0"/>
            <a:t>ABE</a:t>
          </a:r>
          <a:endParaRPr lang="fr-CH" sz="4500" kern="1200" dirty="0"/>
        </a:p>
      </dsp:txBody>
      <dsp:txXfrm>
        <a:off x="4520722" y="3225165"/>
        <a:ext cx="1492443" cy="974745"/>
      </dsp:txXfrm>
    </dsp:sp>
    <dsp:sp modelId="{56863B33-B02C-46E3-8724-AAF0B00F1CD2}">
      <dsp:nvSpPr>
        <dsp:cNvPr id="0" name=""/>
        <dsp:cNvSpPr/>
      </dsp:nvSpPr>
      <dsp:spPr>
        <a:xfrm>
          <a:off x="5771700" y="1331123"/>
          <a:ext cx="1514268" cy="414158"/>
        </a:xfrm>
        <a:custGeom>
          <a:avLst/>
          <a:gdLst/>
          <a:ahLst/>
          <a:cxnLst/>
          <a:rect l="0" t="0" r="0" b="0"/>
          <a:pathLst>
            <a:path>
              <a:moveTo>
                <a:pt x="0" y="0"/>
              </a:moveTo>
              <a:lnTo>
                <a:pt x="0" y="207079"/>
              </a:lnTo>
              <a:lnTo>
                <a:pt x="1514268" y="207079"/>
              </a:lnTo>
              <a:lnTo>
                <a:pt x="1514268" y="4141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1F40E1-54D6-4171-9293-ECE164FEC10A}">
      <dsp:nvSpPr>
        <dsp:cNvPr id="0" name=""/>
        <dsp:cNvSpPr/>
      </dsp:nvSpPr>
      <dsp:spPr>
        <a:xfrm>
          <a:off x="6509420" y="1745282"/>
          <a:ext cx="1553095" cy="1035397"/>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fr-CH" sz="4500" kern="1200" dirty="0" smtClean="0"/>
            <a:t>AC</a:t>
          </a:r>
          <a:endParaRPr lang="fr-CH" sz="4500" kern="1200" dirty="0"/>
        </a:p>
      </dsp:txBody>
      <dsp:txXfrm>
        <a:off x="6539746" y="1775608"/>
        <a:ext cx="1492443" cy="974745"/>
      </dsp:txXfrm>
    </dsp:sp>
    <dsp:sp modelId="{D767264E-6B42-4391-A08C-D626717767C5}">
      <dsp:nvSpPr>
        <dsp:cNvPr id="0" name=""/>
        <dsp:cNvSpPr/>
      </dsp:nvSpPr>
      <dsp:spPr>
        <a:xfrm>
          <a:off x="7240248" y="2780680"/>
          <a:ext cx="91440" cy="414158"/>
        </a:xfrm>
        <a:custGeom>
          <a:avLst/>
          <a:gdLst/>
          <a:ahLst/>
          <a:cxnLst/>
          <a:rect l="0" t="0" r="0" b="0"/>
          <a:pathLst>
            <a:path>
              <a:moveTo>
                <a:pt x="45720" y="0"/>
              </a:moveTo>
              <a:lnTo>
                <a:pt x="45720" y="4141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D995AC-2F47-4E5D-B30B-6EF65487037B}">
      <dsp:nvSpPr>
        <dsp:cNvPr id="0" name=""/>
        <dsp:cNvSpPr/>
      </dsp:nvSpPr>
      <dsp:spPr>
        <a:xfrm>
          <a:off x="6509420" y="3194839"/>
          <a:ext cx="1553095" cy="10353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fr-CH" sz="4500" kern="1200" dirty="0" smtClean="0"/>
            <a:t>ACF</a:t>
          </a:r>
          <a:endParaRPr lang="fr-CH" sz="4500" kern="1200" dirty="0"/>
        </a:p>
      </dsp:txBody>
      <dsp:txXfrm>
        <a:off x="6539746" y="3225165"/>
        <a:ext cx="1492443" cy="9747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447EE1-7ADA-4E9E-A5DB-857CDB9AA224}">
      <dsp:nvSpPr>
        <dsp:cNvPr id="0" name=""/>
        <dsp:cNvSpPr/>
      </dsp:nvSpPr>
      <dsp:spPr>
        <a:xfrm>
          <a:off x="0" y="3091299"/>
          <a:ext cx="8229600" cy="124247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fr-CH" sz="2600" kern="1200" dirty="0" smtClean="0"/>
            <a:t>Différences</a:t>
          </a:r>
        </a:p>
        <a:p>
          <a:pPr lvl="0" algn="ctr" defTabSz="1155700">
            <a:lnSpc>
              <a:spcPct val="90000"/>
            </a:lnSpc>
            <a:spcBef>
              <a:spcPct val="0"/>
            </a:spcBef>
            <a:spcAft>
              <a:spcPct val="35000"/>
            </a:spcAft>
          </a:pPr>
          <a:r>
            <a:rPr lang="fr-CH" sz="2600" kern="1200" dirty="0" smtClean="0"/>
            <a:t>spécifiques</a:t>
          </a:r>
          <a:endParaRPr lang="fr-CH" sz="2600" kern="1200" dirty="0"/>
        </a:p>
      </dsp:txBody>
      <dsp:txXfrm>
        <a:off x="0" y="3091299"/>
        <a:ext cx="2468880" cy="1242476"/>
      </dsp:txXfrm>
    </dsp:sp>
    <dsp:sp modelId="{9B50F08C-0C53-41F3-835A-60F5217DDAE3}">
      <dsp:nvSpPr>
        <dsp:cNvPr id="0" name=""/>
        <dsp:cNvSpPr/>
      </dsp:nvSpPr>
      <dsp:spPr>
        <a:xfrm>
          <a:off x="0" y="1641743"/>
          <a:ext cx="8229600" cy="124247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fr-CH" sz="2600" kern="1200" dirty="0" smtClean="0"/>
            <a:t>Différences</a:t>
          </a:r>
        </a:p>
        <a:p>
          <a:pPr lvl="0" algn="ctr" defTabSz="1155700">
            <a:lnSpc>
              <a:spcPct val="90000"/>
            </a:lnSpc>
            <a:spcBef>
              <a:spcPct val="0"/>
            </a:spcBef>
            <a:spcAft>
              <a:spcPct val="35000"/>
            </a:spcAft>
          </a:pPr>
          <a:r>
            <a:rPr lang="fr-CH" sz="2600" kern="1200" dirty="0" smtClean="0"/>
            <a:t>génériques</a:t>
          </a:r>
          <a:endParaRPr lang="fr-CH" sz="2600" kern="1200" dirty="0"/>
        </a:p>
      </dsp:txBody>
      <dsp:txXfrm>
        <a:off x="0" y="1641743"/>
        <a:ext cx="2468880" cy="1242476"/>
      </dsp:txXfrm>
    </dsp:sp>
    <dsp:sp modelId="{542EA1B3-FF3F-4506-B729-9B366F2D936B}">
      <dsp:nvSpPr>
        <dsp:cNvPr id="0" name=""/>
        <dsp:cNvSpPr/>
      </dsp:nvSpPr>
      <dsp:spPr>
        <a:xfrm>
          <a:off x="0" y="192186"/>
          <a:ext cx="8229600" cy="124247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fr-CH" sz="2600" kern="1200" dirty="0" smtClean="0"/>
            <a:t>Ressemblance</a:t>
          </a:r>
        </a:p>
        <a:p>
          <a:pPr lvl="0" algn="ctr" defTabSz="1155700">
            <a:lnSpc>
              <a:spcPct val="90000"/>
            </a:lnSpc>
            <a:spcBef>
              <a:spcPct val="0"/>
            </a:spcBef>
            <a:spcAft>
              <a:spcPct val="35000"/>
            </a:spcAft>
          </a:pPr>
          <a:r>
            <a:rPr lang="fr-CH" sz="2600" kern="1200" dirty="0" smtClean="0"/>
            <a:t>générique</a:t>
          </a:r>
          <a:endParaRPr lang="fr-CH" sz="2600" kern="1200" dirty="0"/>
        </a:p>
      </dsp:txBody>
      <dsp:txXfrm>
        <a:off x="0" y="192186"/>
        <a:ext cx="2468880" cy="1242476"/>
      </dsp:txXfrm>
    </dsp:sp>
    <dsp:sp modelId="{2A9352CA-E95A-47C9-8634-4C9437A5FF4E}">
      <dsp:nvSpPr>
        <dsp:cNvPr id="0" name=""/>
        <dsp:cNvSpPr/>
      </dsp:nvSpPr>
      <dsp:spPr>
        <a:xfrm>
          <a:off x="4995152" y="295726"/>
          <a:ext cx="1553095" cy="1035397"/>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fr-CH" sz="4500" kern="1200" dirty="0" smtClean="0"/>
            <a:t>A</a:t>
          </a:r>
          <a:endParaRPr lang="fr-CH" sz="4500" kern="1200" dirty="0"/>
        </a:p>
      </dsp:txBody>
      <dsp:txXfrm>
        <a:off x="5025478" y="326052"/>
        <a:ext cx="1492443" cy="974745"/>
      </dsp:txXfrm>
    </dsp:sp>
    <dsp:sp modelId="{0AD1F41F-C5FA-452F-B643-21CFB648F6DC}">
      <dsp:nvSpPr>
        <dsp:cNvPr id="0" name=""/>
        <dsp:cNvSpPr/>
      </dsp:nvSpPr>
      <dsp:spPr>
        <a:xfrm>
          <a:off x="4257431" y="1331123"/>
          <a:ext cx="1514268" cy="414158"/>
        </a:xfrm>
        <a:custGeom>
          <a:avLst/>
          <a:gdLst/>
          <a:ahLst/>
          <a:cxnLst/>
          <a:rect l="0" t="0" r="0" b="0"/>
          <a:pathLst>
            <a:path>
              <a:moveTo>
                <a:pt x="1514268" y="0"/>
              </a:moveTo>
              <a:lnTo>
                <a:pt x="1514268" y="207079"/>
              </a:lnTo>
              <a:lnTo>
                <a:pt x="0" y="207079"/>
              </a:lnTo>
              <a:lnTo>
                <a:pt x="0" y="4141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DC6976-B400-460B-926C-D5E3212776F8}">
      <dsp:nvSpPr>
        <dsp:cNvPr id="0" name=""/>
        <dsp:cNvSpPr/>
      </dsp:nvSpPr>
      <dsp:spPr>
        <a:xfrm>
          <a:off x="3480883" y="1745282"/>
          <a:ext cx="1553095" cy="1035397"/>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fr-CH" sz="4500" kern="1200" dirty="0" smtClean="0"/>
            <a:t>AB</a:t>
          </a:r>
          <a:endParaRPr lang="fr-CH" sz="4500" kern="1200" dirty="0"/>
        </a:p>
      </dsp:txBody>
      <dsp:txXfrm>
        <a:off x="3511209" y="1775608"/>
        <a:ext cx="1492443" cy="974745"/>
      </dsp:txXfrm>
    </dsp:sp>
    <dsp:sp modelId="{E8F80DCF-EB23-4546-8E64-90551C526E5D}">
      <dsp:nvSpPr>
        <dsp:cNvPr id="0" name=""/>
        <dsp:cNvSpPr/>
      </dsp:nvSpPr>
      <dsp:spPr>
        <a:xfrm>
          <a:off x="3247919" y="2780680"/>
          <a:ext cx="1009512" cy="414158"/>
        </a:xfrm>
        <a:custGeom>
          <a:avLst/>
          <a:gdLst/>
          <a:ahLst/>
          <a:cxnLst/>
          <a:rect l="0" t="0" r="0" b="0"/>
          <a:pathLst>
            <a:path>
              <a:moveTo>
                <a:pt x="1009512" y="0"/>
              </a:moveTo>
              <a:lnTo>
                <a:pt x="1009512" y="207079"/>
              </a:lnTo>
              <a:lnTo>
                <a:pt x="0" y="207079"/>
              </a:lnTo>
              <a:lnTo>
                <a:pt x="0" y="4141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FF1F2E-C64B-424E-943C-4BA2AEEECFBC}">
      <dsp:nvSpPr>
        <dsp:cNvPr id="0" name=""/>
        <dsp:cNvSpPr/>
      </dsp:nvSpPr>
      <dsp:spPr>
        <a:xfrm>
          <a:off x="2471371" y="3194839"/>
          <a:ext cx="1553095" cy="10353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fr-CH" sz="4500" kern="1200" dirty="0" smtClean="0"/>
            <a:t>ABD</a:t>
          </a:r>
          <a:endParaRPr lang="fr-CH" sz="4500" kern="1200" dirty="0"/>
        </a:p>
      </dsp:txBody>
      <dsp:txXfrm>
        <a:off x="2501697" y="3225165"/>
        <a:ext cx="1492443" cy="974745"/>
      </dsp:txXfrm>
    </dsp:sp>
    <dsp:sp modelId="{C5B68967-5AC4-4384-8984-E9C8B097C7D6}">
      <dsp:nvSpPr>
        <dsp:cNvPr id="0" name=""/>
        <dsp:cNvSpPr/>
      </dsp:nvSpPr>
      <dsp:spPr>
        <a:xfrm>
          <a:off x="4257431" y="2780680"/>
          <a:ext cx="1009512" cy="414158"/>
        </a:xfrm>
        <a:custGeom>
          <a:avLst/>
          <a:gdLst/>
          <a:ahLst/>
          <a:cxnLst/>
          <a:rect l="0" t="0" r="0" b="0"/>
          <a:pathLst>
            <a:path>
              <a:moveTo>
                <a:pt x="0" y="0"/>
              </a:moveTo>
              <a:lnTo>
                <a:pt x="0" y="207079"/>
              </a:lnTo>
              <a:lnTo>
                <a:pt x="1009512" y="207079"/>
              </a:lnTo>
              <a:lnTo>
                <a:pt x="1009512" y="4141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8986A9-6F73-4110-9755-0BC38D6014BE}">
      <dsp:nvSpPr>
        <dsp:cNvPr id="0" name=""/>
        <dsp:cNvSpPr/>
      </dsp:nvSpPr>
      <dsp:spPr>
        <a:xfrm>
          <a:off x="4490396" y="3194839"/>
          <a:ext cx="1553095" cy="10353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fr-CH" sz="4500" kern="1200" dirty="0" smtClean="0"/>
            <a:t>ABE</a:t>
          </a:r>
          <a:endParaRPr lang="fr-CH" sz="4500" kern="1200" dirty="0"/>
        </a:p>
      </dsp:txBody>
      <dsp:txXfrm>
        <a:off x="4520722" y="3225165"/>
        <a:ext cx="1492443" cy="974745"/>
      </dsp:txXfrm>
    </dsp:sp>
    <dsp:sp modelId="{56863B33-B02C-46E3-8724-AAF0B00F1CD2}">
      <dsp:nvSpPr>
        <dsp:cNvPr id="0" name=""/>
        <dsp:cNvSpPr/>
      </dsp:nvSpPr>
      <dsp:spPr>
        <a:xfrm>
          <a:off x="5771700" y="1331123"/>
          <a:ext cx="1514268" cy="414158"/>
        </a:xfrm>
        <a:custGeom>
          <a:avLst/>
          <a:gdLst/>
          <a:ahLst/>
          <a:cxnLst/>
          <a:rect l="0" t="0" r="0" b="0"/>
          <a:pathLst>
            <a:path>
              <a:moveTo>
                <a:pt x="0" y="0"/>
              </a:moveTo>
              <a:lnTo>
                <a:pt x="0" y="207079"/>
              </a:lnTo>
              <a:lnTo>
                <a:pt x="1514268" y="207079"/>
              </a:lnTo>
              <a:lnTo>
                <a:pt x="1514268" y="4141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1F40E1-54D6-4171-9293-ECE164FEC10A}">
      <dsp:nvSpPr>
        <dsp:cNvPr id="0" name=""/>
        <dsp:cNvSpPr/>
      </dsp:nvSpPr>
      <dsp:spPr>
        <a:xfrm>
          <a:off x="6509420" y="1745282"/>
          <a:ext cx="1553095" cy="1035397"/>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fr-CH" sz="4500" kern="1200" dirty="0" smtClean="0"/>
            <a:t>AC</a:t>
          </a:r>
          <a:endParaRPr lang="fr-CH" sz="4500" kern="1200" dirty="0"/>
        </a:p>
      </dsp:txBody>
      <dsp:txXfrm>
        <a:off x="6539746" y="1775608"/>
        <a:ext cx="1492443" cy="974745"/>
      </dsp:txXfrm>
    </dsp:sp>
    <dsp:sp modelId="{D767264E-6B42-4391-A08C-D626717767C5}">
      <dsp:nvSpPr>
        <dsp:cNvPr id="0" name=""/>
        <dsp:cNvSpPr/>
      </dsp:nvSpPr>
      <dsp:spPr>
        <a:xfrm>
          <a:off x="7240248" y="2780680"/>
          <a:ext cx="91440" cy="414158"/>
        </a:xfrm>
        <a:custGeom>
          <a:avLst/>
          <a:gdLst/>
          <a:ahLst/>
          <a:cxnLst/>
          <a:rect l="0" t="0" r="0" b="0"/>
          <a:pathLst>
            <a:path>
              <a:moveTo>
                <a:pt x="45720" y="0"/>
              </a:moveTo>
              <a:lnTo>
                <a:pt x="45720" y="4141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D995AC-2F47-4E5D-B30B-6EF65487037B}">
      <dsp:nvSpPr>
        <dsp:cNvPr id="0" name=""/>
        <dsp:cNvSpPr/>
      </dsp:nvSpPr>
      <dsp:spPr>
        <a:xfrm>
          <a:off x="6509420" y="3194839"/>
          <a:ext cx="1553095" cy="10353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fr-CH" sz="4500" kern="1200" dirty="0" smtClean="0"/>
            <a:t>ACD</a:t>
          </a:r>
          <a:endParaRPr lang="fr-CH" sz="4500" kern="1200" dirty="0"/>
        </a:p>
      </dsp:txBody>
      <dsp:txXfrm>
        <a:off x="6539746" y="3225165"/>
        <a:ext cx="1492443" cy="9747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5B0231-C593-4DFF-B542-EA12A6234E12}">
      <dsp:nvSpPr>
        <dsp:cNvPr id="0" name=""/>
        <dsp:cNvSpPr/>
      </dsp:nvSpPr>
      <dsp:spPr>
        <a:xfrm>
          <a:off x="0" y="1381059"/>
          <a:ext cx="7355160" cy="59125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fr-CH" sz="2000" kern="1200" dirty="0"/>
        </a:p>
      </dsp:txBody>
      <dsp:txXfrm>
        <a:off x="0" y="1381059"/>
        <a:ext cx="2206548" cy="591251"/>
      </dsp:txXfrm>
    </dsp:sp>
    <dsp:sp modelId="{AB19FBF2-F8D3-4F69-8071-A316A427FC56}">
      <dsp:nvSpPr>
        <dsp:cNvPr id="0" name=""/>
        <dsp:cNvSpPr/>
      </dsp:nvSpPr>
      <dsp:spPr>
        <a:xfrm>
          <a:off x="0" y="690782"/>
          <a:ext cx="7355160" cy="59125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fr-CH" sz="2000" kern="1200" dirty="0"/>
        </a:p>
      </dsp:txBody>
      <dsp:txXfrm>
        <a:off x="0" y="690782"/>
        <a:ext cx="2206548" cy="591251"/>
      </dsp:txXfrm>
    </dsp:sp>
    <dsp:sp modelId="{CC05CA1D-5B9D-443C-A600-590C61EA8850}">
      <dsp:nvSpPr>
        <dsp:cNvPr id="0" name=""/>
        <dsp:cNvSpPr/>
      </dsp:nvSpPr>
      <dsp:spPr>
        <a:xfrm>
          <a:off x="0" y="28601"/>
          <a:ext cx="7355160" cy="59125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fr-CH" sz="2000" kern="1200" dirty="0"/>
        </a:p>
      </dsp:txBody>
      <dsp:txXfrm>
        <a:off x="0" y="28601"/>
        <a:ext cx="2206548" cy="591251"/>
      </dsp:txXfrm>
    </dsp:sp>
    <dsp:sp modelId="{22E27E9D-6BD3-4B88-BC0C-BBA0320649BF}">
      <dsp:nvSpPr>
        <dsp:cNvPr id="0" name=""/>
        <dsp:cNvSpPr/>
      </dsp:nvSpPr>
      <dsp:spPr>
        <a:xfrm>
          <a:off x="4577331" y="50017"/>
          <a:ext cx="742691" cy="4951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CH" sz="2100" kern="1200" dirty="0" smtClean="0"/>
            <a:t>A</a:t>
          </a:r>
          <a:endParaRPr lang="fr-CH" sz="2100" kern="1200" dirty="0"/>
        </a:p>
      </dsp:txBody>
      <dsp:txXfrm>
        <a:off x="4591833" y="64519"/>
        <a:ext cx="713687" cy="466123"/>
      </dsp:txXfrm>
    </dsp:sp>
    <dsp:sp modelId="{EC4448FE-6272-4525-B124-CB57EE248E79}">
      <dsp:nvSpPr>
        <dsp:cNvPr id="0" name=""/>
        <dsp:cNvSpPr/>
      </dsp:nvSpPr>
      <dsp:spPr>
        <a:xfrm>
          <a:off x="4224553" y="545145"/>
          <a:ext cx="724123" cy="198050"/>
        </a:xfrm>
        <a:custGeom>
          <a:avLst/>
          <a:gdLst/>
          <a:ahLst/>
          <a:cxnLst/>
          <a:rect l="0" t="0" r="0" b="0"/>
          <a:pathLst>
            <a:path>
              <a:moveTo>
                <a:pt x="724123" y="0"/>
              </a:moveTo>
              <a:lnTo>
                <a:pt x="724123" y="99025"/>
              </a:lnTo>
              <a:lnTo>
                <a:pt x="0" y="99025"/>
              </a:lnTo>
              <a:lnTo>
                <a:pt x="0" y="1980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64E574-57E3-480D-80FD-2A095D923105}">
      <dsp:nvSpPr>
        <dsp:cNvPr id="0" name=""/>
        <dsp:cNvSpPr/>
      </dsp:nvSpPr>
      <dsp:spPr>
        <a:xfrm>
          <a:off x="3853207" y="743196"/>
          <a:ext cx="742691" cy="4951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CH" sz="2100" kern="1200" dirty="0" smtClean="0"/>
            <a:t>AD</a:t>
          </a:r>
          <a:endParaRPr lang="fr-CH" sz="2100" kern="1200" dirty="0"/>
        </a:p>
      </dsp:txBody>
      <dsp:txXfrm>
        <a:off x="3867709" y="757698"/>
        <a:ext cx="713687" cy="466123"/>
      </dsp:txXfrm>
    </dsp:sp>
    <dsp:sp modelId="{722151D2-8735-4926-8E3F-6A9755E30986}">
      <dsp:nvSpPr>
        <dsp:cNvPr id="0" name=""/>
        <dsp:cNvSpPr/>
      </dsp:nvSpPr>
      <dsp:spPr>
        <a:xfrm>
          <a:off x="3741804" y="1238323"/>
          <a:ext cx="482749" cy="198050"/>
        </a:xfrm>
        <a:custGeom>
          <a:avLst/>
          <a:gdLst/>
          <a:ahLst/>
          <a:cxnLst/>
          <a:rect l="0" t="0" r="0" b="0"/>
          <a:pathLst>
            <a:path>
              <a:moveTo>
                <a:pt x="482749" y="0"/>
              </a:moveTo>
              <a:lnTo>
                <a:pt x="482749" y="99025"/>
              </a:lnTo>
              <a:lnTo>
                <a:pt x="0" y="99025"/>
              </a:lnTo>
              <a:lnTo>
                <a:pt x="0" y="1980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25D29E-8141-4288-8966-CCDDBBFB3D5D}">
      <dsp:nvSpPr>
        <dsp:cNvPr id="0" name=""/>
        <dsp:cNvSpPr/>
      </dsp:nvSpPr>
      <dsp:spPr>
        <a:xfrm>
          <a:off x="3370458" y="1436374"/>
          <a:ext cx="742691" cy="4951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CH" sz="2100" kern="1200" dirty="0" smtClean="0"/>
            <a:t>ABD</a:t>
          </a:r>
          <a:endParaRPr lang="fr-CH" sz="2100" kern="1200" dirty="0"/>
        </a:p>
      </dsp:txBody>
      <dsp:txXfrm>
        <a:off x="3384960" y="1450876"/>
        <a:ext cx="713687" cy="466123"/>
      </dsp:txXfrm>
    </dsp:sp>
    <dsp:sp modelId="{EE978995-DAF0-4197-8E8B-95E5B246FD06}">
      <dsp:nvSpPr>
        <dsp:cNvPr id="0" name=""/>
        <dsp:cNvSpPr/>
      </dsp:nvSpPr>
      <dsp:spPr>
        <a:xfrm>
          <a:off x="4224553" y="1238323"/>
          <a:ext cx="482749" cy="198050"/>
        </a:xfrm>
        <a:custGeom>
          <a:avLst/>
          <a:gdLst/>
          <a:ahLst/>
          <a:cxnLst/>
          <a:rect l="0" t="0" r="0" b="0"/>
          <a:pathLst>
            <a:path>
              <a:moveTo>
                <a:pt x="0" y="0"/>
              </a:moveTo>
              <a:lnTo>
                <a:pt x="0" y="99025"/>
              </a:lnTo>
              <a:lnTo>
                <a:pt x="482749" y="99025"/>
              </a:lnTo>
              <a:lnTo>
                <a:pt x="482749" y="1980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A542CD-20F9-45E2-B229-5539D791DA63}">
      <dsp:nvSpPr>
        <dsp:cNvPr id="0" name=""/>
        <dsp:cNvSpPr/>
      </dsp:nvSpPr>
      <dsp:spPr>
        <a:xfrm>
          <a:off x="4335956" y="1436374"/>
          <a:ext cx="742691" cy="4951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CH" sz="2100" kern="1200" dirty="0" smtClean="0"/>
            <a:t>ACD</a:t>
          </a:r>
          <a:endParaRPr lang="fr-CH" sz="2100" kern="1200" dirty="0"/>
        </a:p>
      </dsp:txBody>
      <dsp:txXfrm>
        <a:off x="4350458" y="1450876"/>
        <a:ext cx="713687" cy="466123"/>
      </dsp:txXfrm>
    </dsp:sp>
    <dsp:sp modelId="{4D9E6187-7231-4588-BC6A-38588D66E650}">
      <dsp:nvSpPr>
        <dsp:cNvPr id="0" name=""/>
        <dsp:cNvSpPr/>
      </dsp:nvSpPr>
      <dsp:spPr>
        <a:xfrm>
          <a:off x="4948676" y="545145"/>
          <a:ext cx="724123" cy="198050"/>
        </a:xfrm>
        <a:custGeom>
          <a:avLst/>
          <a:gdLst/>
          <a:ahLst/>
          <a:cxnLst/>
          <a:rect l="0" t="0" r="0" b="0"/>
          <a:pathLst>
            <a:path>
              <a:moveTo>
                <a:pt x="0" y="0"/>
              </a:moveTo>
              <a:lnTo>
                <a:pt x="0" y="99025"/>
              </a:lnTo>
              <a:lnTo>
                <a:pt x="724123" y="99025"/>
              </a:lnTo>
              <a:lnTo>
                <a:pt x="724123" y="1980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FDAFB2-54A9-4188-B887-1B046DE250D6}">
      <dsp:nvSpPr>
        <dsp:cNvPr id="0" name=""/>
        <dsp:cNvSpPr/>
      </dsp:nvSpPr>
      <dsp:spPr>
        <a:xfrm>
          <a:off x="5301455" y="743196"/>
          <a:ext cx="742691" cy="4951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CH" sz="2100" kern="1200" dirty="0" smtClean="0"/>
            <a:t>AE</a:t>
          </a:r>
          <a:endParaRPr lang="fr-CH" sz="2100" kern="1200" dirty="0"/>
        </a:p>
      </dsp:txBody>
      <dsp:txXfrm>
        <a:off x="5315957" y="757698"/>
        <a:ext cx="713687" cy="466123"/>
      </dsp:txXfrm>
    </dsp:sp>
    <dsp:sp modelId="{49525D8F-48E3-48C8-AFA8-341BFDD044A7}">
      <dsp:nvSpPr>
        <dsp:cNvPr id="0" name=""/>
        <dsp:cNvSpPr/>
      </dsp:nvSpPr>
      <dsp:spPr>
        <a:xfrm>
          <a:off x="5627080" y="1238323"/>
          <a:ext cx="91440" cy="198050"/>
        </a:xfrm>
        <a:custGeom>
          <a:avLst/>
          <a:gdLst/>
          <a:ahLst/>
          <a:cxnLst/>
          <a:rect l="0" t="0" r="0" b="0"/>
          <a:pathLst>
            <a:path>
              <a:moveTo>
                <a:pt x="45720" y="0"/>
              </a:moveTo>
              <a:lnTo>
                <a:pt x="45720" y="1980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FF03E0-1D0F-4EFF-8811-90C9229AD01A}">
      <dsp:nvSpPr>
        <dsp:cNvPr id="0" name=""/>
        <dsp:cNvSpPr/>
      </dsp:nvSpPr>
      <dsp:spPr>
        <a:xfrm>
          <a:off x="5301455" y="1436374"/>
          <a:ext cx="742691" cy="4951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CH" sz="2100" kern="1200" dirty="0" smtClean="0"/>
            <a:t>ABE</a:t>
          </a:r>
          <a:endParaRPr lang="fr-CH" sz="2100" kern="1200" dirty="0"/>
        </a:p>
      </dsp:txBody>
      <dsp:txXfrm>
        <a:off x="5315957" y="1450876"/>
        <a:ext cx="713687" cy="4661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5B0231-C593-4DFF-B542-EA12A6234E12}">
      <dsp:nvSpPr>
        <dsp:cNvPr id="0" name=""/>
        <dsp:cNvSpPr/>
      </dsp:nvSpPr>
      <dsp:spPr>
        <a:xfrm>
          <a:off x="0" y="2081312"/>
          <a:ext cx="5349280" cy="80761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endParaRPr lang="fr-CH" sz="2800" kern="1200" dirty="0"/>
        </a:p>
      </dsp:txBody>
      <dsp:txXfrm>
        <a:off x="0" y="2081312"/>
        <a:ext cx="1604784" cy="807615"/>
      </dsp:txXfrm>
    </dsp:sp>
    <dsp:sp modelId="{AB19FBF2-F8D3-4F69-8071-A316A427FC56}">
      <dsp:nvSpPr>
        <dsp:cNvPr id="0" name=""/>
        <dsp:cNvSpPr/>
      </dsp:nvSpPr>
      <dsp:spPr>
        <a:xfrm>
          <a:off x="0" y="1139093"/>
          <a:ext cx="5349280" cy="80761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endParaRPr lang="fr-CH" sz="2800" kern="1200" dirty="0"/>
        </a:p>
      </dsp:txBody>
      <dsp:txXfrm>
        <a:off x="0" y="1139093"/>
        <a:ext cx="1604784" cy="807615"/>
      </dsp:txXfrm>
    </dsp:sp>
    <dsp:sp modelId="{CC05CA1D-5B9D-443C-A600-590C61EA8850}">
      <dsp:nvSpPr>
        <dsp:cNvPr id="0" name=""/>
        <dsp:cNvSpPr/>
      </dsp:nvSpPr>
      <dsp:spPr>
        <a:xfrm>
          <a:off x="0" y="36005"/>
          <a:ext cx="5349280" cy="80761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endParaRPr lang="fr-CH" sz="2800" kern="1200" dirty="0"/>
        </a:p>
      </dsp:txBody>
      <dsp:txXfrm>
        <a:off x="0" y="36005"/>
        <a:ext cx="1604784" cy="807615"/>
      </dsp:txXfrm>
    </dsp:sp>
    <dsp:sp modelId="{22E27E9D-6BD3-4B88-BC0C-BBA0320649BF}">
      <dsp:nvSpPr>
        <dsp:cNvPr id="0" name=""/>
        <dsp:cNvSpPr/>
      </dsp:nvSpPr>
      <dsp:spPr>
        <a:xfrm>
          <a:off x="3246873" y="264176"/>
          <a:ext cx="1009519" cy="6730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CH" sz="2900" kern="1200" dirty="0" smtClean="0"/>
            <a:t>D</a:t>
          </a:r>
          <a:endParaRPr lang="fr-CH" sz="2900" kern="1200" dirty="0"/>
        </a:p>
      </dsp:txBody>
      <dsp:txXfrm>
        <a:off x="3266585" y="283888"/>
        <a:ext cx="970095" cy="633589"/>
      </dsp:txXfrm>
    </dsp:sp>
    <dsp:sp modelId="{EC4448FE-6272-4525-B124-CB57EE248E79}">
      <dsp:nvSpPr>
        <dsp:cNvPr id="0" name=""/>
        <dsp:cNvSpPr/>
      </dsp:nvSpPr>
      <dsp:spPr>
        <a:xfrm>
          <a:off x="2767351" y="937189"/>
          <a:ext cx="984281" cy="269205"/>
        </a:xfrm>
        <a:custGeom>
          <a:avLst/>
          <a:gdLst/>
          <a:ahLst/>
          <a:cxnLst/>
          <a:rect l="0" t="0" r="0" b="0"/>
          <a:pathLst>
            <a:path>
              <a:moveTo>
                <a:pt x="984281" y="0"/>
              </a:moveTo>
              <a:lnTo>
                <a:pt x="984281" y="134602"/>
              </a:lnTo>
              <a:lnTo>
                <a:pt x="0" y="134602"/>
              </a:lnTo>
              <a:lnTo>
                <a:pt x="0" y="2692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64E574-57E3-480D-80FD-2A095D923105}">
      <dsp:nvSpPr>
        <dsp:cNvPr id="0" name=""/>
        <dsp:cNvSpPr/>
      </dsp:nvSpPr>
      <dsp:spPr>
        <a:xfrm>
          <a:off x="2262591" y="1206394"/>
          <a:ext cx="1009519" cy="6730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CH" sz="2900" kern="1200" dirty="0" smtClean="0"/>
            <a:t>DC</a:t>
          </a:r>
          <a:endParaRPr lang="fr-CH" sz="2900" kern="1200" dirty="0"/>
        </a:p>
      </dsp:txBody>
      <dsp:txXfrm>
        <a:off x="2282303" y="1226106"/>
        <a:ext cx="970095" cy="633589"/>
      </dsp:txXfrm>
    </dsp:sp>
    <dsp:sp modelId="{722151D2-8735-4926-8E3F-6A9755E30986}">
      <dsp:nvSpPr>
        <dsp:cNvPr id="0" name=""/>
        <dsp:cNvSpPr/>
      </dsp:nvSpPr>
      <dsp:spPr>
        <a:xfrm>
          <a:off x="2111163" y="1879408"/>
          <a:ext cx="656187" cy="269205"/>
        </a:xfrm>
        <a:custGeom>
          <a:avLst/>
          <a:gdLst/>
          <a:ahLst/>
          <a:cxnLst/>
          <a:rect l="0" t="0" r="0" b="0"/>
          <a:pathLst>
            <a:path>
              <a:moveTo>
                <a:pt x="656187" y="0"/>
              </a:moveTo>
              <a:lnTo>
                <a:pt x="656187" y="134602"/>
              </a:lnTo>
              <a:lnTo>
                <a:pt x="0" y="134602"/>
              </a:lnTo>
              <a:lnTo>
                <a:pt x="0" y="2692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25D29E-8141-4288-8966-CCDDBBFB3D5D}">
      <dsp:nvSpPr>
        <dsp:cNvPr id="0" name=""/>
        <dsp:cNvSpPr/>
      </dsp:nvSpPr>
      <dsp:spPr>
        <a:xfrm>
          <a:off x="1606403" y="2148613"/>
          <a:ext cx="1009519" cy="6730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endParaRPr lang="fr-CH" sz="2900" kern="1200" dirty="0"/>
        </a:p>
      </dsp:txBody>
      <dsp:txXfrm>
        <a:off x="1626115" y="2168325"/>
        <a:ext cx="970095" cy="633589"/>
      </dsp:txXfrm>
    </dsp:sp>
    <dsp:sp modelId="{EE978995-DAF0-4197-8E8B-95E5B246FD06}">
      <dsp:nvSpPr>
        <dsp:cNvPr id="0" name=""/>
        <dsp:cNvSpPr/>
      </dsp:nvSpPr>
      <dsp:spPr>
        <a:xfrm>
          <a:off x="2767351" y="1879408"/>
          <a:ext cx="656187" cy="269205"/>
        </a:xfrm>
        <a:custGeom>
          <a:avLst/>
          <a:gdLst/>
          <a:ahLst/>
          <a:cxnLst/>
          <a:rect l="0" t="0" r="0" b="0"/>
          <a:pathLst>
            <a:path>
              <a:moveTo>
                <a:pt x="0" y="0"/>
              </a:moveTo>
              <a:lnTo>
                <a:pt x="0" y="134602"/>
              </a:lnTo>
              <a:lnTo>
                <a:pt x="656187" y="134602"/>
              </a:lnTo>
              <a:lnTo>
                <a:pt x="656187" y="2692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A542CD-20F9-45E2-B229-5539D791DA63}">
      <dsp:nvSpPr>
        <dsp:cNvPr id="0" name=""/>
        <dsp:cNvSpPr/>
      </dsp:nvSpPr>
      <dsp:spPr>
        <a:xfrm>
          <a:off x="2918779" y="2148613"/>
          <a:ext cx="1009519" cy="6730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CH" sz="2900" kern="1200" dirty="0" smtClean="0"/>
            <a:t>ACD</a:t>
          </a:r>
          <a:endParaRPr lang="fr-CH" sz="2900" kern="1200" dirty="0"/>
        </a:p>
      </dsp:txBody>
      <dsp:txXfrm>
        <a:off x="2938491" y="2168325"/>
        <a:ext cx="970095" cy="633589"/>
      </dsp:txXfrm>
    </dsp:sp>
    <dsp:sp modelId="{4D9E6187-7231-4588-BC6A-38588D66E650}">
      <dsp:nvSpPr>
        <dsp:cNvPr id="0" name=""/>
        <dsp:cNvSpPr/>
      </dsp:nvSpPr>
      <dsp:spPr>
        <a:xfrm>
          <a:off x="3751633" y="937189"/>
          <a:ext cx="984281" cy="269205"/>
        </a:xfrm>
        <a:custGeom>
          <a:avLst/>
          <a:gdLst/>
          <a:ahLst/>
          <a:cxnLst/>
          <a:rect l="0" t="0" r="0" b="0"/>
          <a:pathLst>
            <a:path>
              <a:moveTo>
                <a:pt x="0" y="0"/>
              </a:moveTo>
              <a:lnTo>
                <a:pt x="0" y="134602"/>
              </a:lnTo>
              <a:lnTo>
                <a:pt x="984281" y="134602"/>
              </a:lnTo>
              <a:lnTo>
                <a:pt x="984281" y="2692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FDAFB2-54A9-4188-B887-1B046DE250D6}">
      <dsp:nvSpPr>
        <dsp:cNvPr id="0" name=""/>
        <dsp:cNvSpPr/>
      </dsp:nvSpPr>
      <dsp:spPr>
        <a:xfrm>
          <a:off x="4231155" y="1206394"/>
          <a:ext cx="1009519" cy="6730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CH" sz="2900" kern="1200" dirty="0" smtClean="0"/>
            <a:t>DB</a:t>
          </a:r>
          <a:endParaRPr lang="fr-CH" sz="2900" kern="1200" dirty="0"/>
        </a:p>
      </dsp:txBody>
      <dsp:txXfrm>
        <a:off x="4250867" y="1226106"/>
        <a:ext cx="970095" cy="633589"/>
      </dsp:txXfrm>
    </dsp:sp>
    <dsp:sp modelId="{49525D8F-48E3-48C8-AFA8-341BFDD044A7}">
      <dsp:nvSpPr>
        <dsp:cNvPr id="0" name=""/>
        <dsp:cNvSpPr/>
      </dsp:nvSpPr>
      <dsp:spPr>
        <a:xfrm>
          <a:off x="4690195" y="1879408"/>
          <a:ext cx="91440" cy="269205"/>
        </a:xfrm>
        <a:custGeom>
          <a:avLst/>
          <a:gdLst/>
          <a:ahLst/>
          <a:cxnLst/>
          <a:rect l="0" t="0" r="0" b="0"/>
          <a:pathLst>
            <a:path>
              <a:moveTo>
                <a:pt x="45720" y="0"/>
              </a:moveTo>
              <a:lnTo>
                <a:pt x="45720" y="2692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FF03E0-1D0F-4EFF-8811-90C9229AD01A}">
      <dsp:nvSpPr>
        <dsp:cNvPr id="0" name=""/>
        <dsp:cNvSpPr/>
      </dsp:nvSpPr>
      <dsp:spPr>
        <a:xfrm>
          <a:off x="4231155" y="2148613"/>
          <a:ext cx="1009519" cy="6730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CH" sz="2900" kern="1200" dirty="0" smtClean="0"/>
            <a:t>ABD</a:t>
          </a:r>
          <a:endParaRPr lang="fr-CH" sz="2900" kern="1200" dirty="0"/>
        </a:p>
      </dsp:txBody>
      <dsp:txXfrm>
        <a:off x="4250867" y="2168325"/>
        <a:ext cx="970095" cy="6335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477318-A46D-472D-AFA4-997C63FB44E0}">
      <dsp:nvSpPr>
        <dsp:cNvPr id="0" name=""/>
        <dsp:cNvSpPr/>
      </dsp:nvSpPr>
      <dsp:spPr>
        <a:xfrm>
          <a:off x="0" y="1792008"/>
          <a:ext cx="4848200" cy="7319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endParaRPr lang="fr-CH" sz="2500" kern="1200"/>
        </a:p>
      </dsp:txBody>
      <dsp:txXfrm>
        <a:off x="0" y="1792008"/>
        <a:ext cx="1454460" cy="731964"/>
      </dsp:txXfrm>
    </dsp:sp>
    <dsp:sp modelId="{811EE0E1-2907-4FE2-8B30-9C0939A34B8F}">
      <dsp:nvSpPr>
        <dsp:cNvPr id="0" name=""/>
        <dsp:cNvSpPr/>
      </dsp:nvSpPr>
      <dsp:spPr>
        <a:xfrm>
          <a:off x="0" y="938049"/>
          <a:ext cx="4848200" cy="7319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endParaRPr lang="fr-CH" sz="2500" kern="1200"/>
        </a:p>
      </dsp:txBody>
      <dsp:txXfrm>
        <a:off x="0" y="938049"/>
        <a:ext cx="1454460" cy="731964"/>
      </dsp:txXfrm>
    </dsp:sp>
    <dsp:sp modelId="{CD87A7BC-C0BA-4833-A1FD-6385A862AA08}">
      <dsp:nvSpPr>
        <dsp:cNvPr id="0" name=""/>
        <dsp:cNvSpPr/>
      </dsp:nvSpPr>
      <dsp:spPr>
        <a:xfrm>
          <a:off x="0" y="72006"/>
          <a:ext cx="4848200" cy="7319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endParaRPr lang="fr-CH" sz="2500" kern="1200"/>
        </a:p>
      </dsp:txBody>
      <dsp:txXfrm>
        <a:off x="0" y="72006"/>
        <a:ext cx="1454460" cy="731964"/>
      </dsp:txXfrm>
    </dsp:sp>
    <dsp:sp modelId="{F80E7EC0-2ADB-4567-894F-031F192A98BA}">
      <dsp:nvSpPr>
        <dsp:cNvPr id="0" name=""/>
        <dsp:cNvSpPr/>
      </dsp:nvSpPr>
      <dsp:spPr>
        <a:xfrm>
          <a:off x="2942730" y="145088"/>
          <a:ext cx="914955" cy="6099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CH" sz="2600" kern="1200" dirty="0" smtClean="0"/>
            <a:t>D</a:t>
          </a:r>
          <a:endParaRPr lang="fr-CH" sz="2600" kern="1200" dirty="0"/>
        </a:p>
      </dsp:txBody>
      <dsp:txXfrm>
        <a:off x="2960595" y="162953"/>
        <a:ext cx="879225" cy="574240"/>
      </dsp:txXfrm>
    </dsp:sp>
    <dsp:sp modelId="{DC06F17B-80C2-479A-8DE9-60FFA383005F}">
      <dsp:nvSpPr>
        <dsp:cNvPr id="0" name=""/>
        <dsp:cNvSpPr/>
      </dsp:nvSpPr>
      <dsp:spPr>
        <a:xfrm>
          <a:off x="2508126" y="755058"/>
          <a:ext cx="892081" cy="243988"/>
        </a:xfrm>
        <a:custGeom>
          <a:avLst/>
          <a:gdLst/>
          <a:ahLst/>
          <a:cxnLst/>
          <a:rect l="0" t="0" r="0" b="0"/>
          <a:pathLst>
            <a:path>
              <a:moveTo>
                <a:pt x="892081" y="0"/>
              </a:moveTo>
              <a:lnTo>
                <a:pt x="892081" y="121994"/>
              </a:lnTo>
              <a:lnTo>
                <a:pt x="0" y="121994"/>
              </a:lnTo>
              <a:lnTo>
                <a:pt x="0" y="2439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AE5F4C-5B66-41EF-AFB9-AF7F0874742D}">
      <dsp:nvSpPr>
        <dsp:cNvPr id="0" name=""/>
        <dsp:cNvSpPr/>
      </dsp:nvSpPr>
      <dsp:spPr>
        <a:xfrm>
          <a:off x="2050648" y="999046"/>
          <a:ext cx="914955" cy="6099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CH" sz="2600" kern="1200" dirty="0" smtClean="0"/>
            <a:t>DA</a:t>
          </a:r>
          <a:endParaRPr lang="fr-CH" sz="2600" kern="1200" dirty="0"/>
        </a:p>
      </dsp:txBody>
      <dsp:txXfrm>
        <a:off x="2068513" y="1016911"/>
        <a:ext cx="879225" cy="574240"/>
      </dsp:txXfrm>
    </dsp:sp>
    <dsp:sp modelId="{DFBAF63D-F6FD-4EAC-8DB8-88BF8B006395}">
      <dsp:nvSpPr>
        <dsp:cNvPr id="0" name=""/>
        <dsp:cNvSpPr/>
      </dsp:nvSpPr>
      <dsp:spPr>
        <a:xfrm>
          <a:off x="1913405" y="1609017"/>
          <a:ext cx="594721" cy="243988"/>
        </a:xfrm>
        <a:custGeom>
          <a:avLst/>
          <a:gdLst/>
          <a:ahLst/>
          <a:cxnLst/>
          <a:rect l="0" t="0" r="0" b="0"/>
          <a:pathLst>
            <a:path>
              <a:moveTo>
                <a:pt x="594721" y="0"/>
              </a:moveTo>
              <a:lnTo>
                <a:pt x="594721" y="121994"/>
              </a:lnTo>
              <a:lnTo>
                <a:pt x="0" y="121994"/>
              </a:lnTo>
              <a:lnTo>
                <a:pt x="0" y="2439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2CEDC7-8F31-4EF6-A930-8A9FCE224B86}">
      <dsp:nvSpPr>
        <dsp:cNvPr id="0" name=""/>
        <dsp:cNvSpPr/>
      </dsp:nvSpPr>
      <dsp:spPr>
        <a:xfrm>
          <a:off x="1455927" y="1853005"/>
          <a:ext cx="914955" cy="6099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fr-CH" sz="2600" kern="1200" dirty="0"/>
        </a:p>
      </dsp:txBody>
      <dsp:txXfrm>
        <a:off x="1473792" y="1870870"/>
        <a:ext cx="879225" cy="574240"/>
      </dsp:txXfrm>
    </dsp:sp>
    <dsp:sp modelId="{DD44C02A-6CAB-4049-9389-C22E8878DE68}">
      <dsp:nvSpPr>
        <dsp:cNvPr id="0" name=""/>
        <dsp:cNvSpPr/>
      </dsp:nvSpPr>
      <dsp:spPr>
        <a:xfrm>
          <a:off x="2508126" y="1609017"/>
          <a:ext cx="594721" cy="243988"/>
        </a:xfrm>
        <a:custGeom>
          <a:avLst/>
          <a:gdLst/>
          <a:ahLst/>
          <a:cxnLst/>
          <a:rect l="0" t="0" r="0" b="0"/>
          <a:pathLst>
            <a:path>
              <a:moveTo>
                <a:pt x="0" y="0"/>
              </a:moveTo>
              <a:lnTo>
                <a:pt x="0" y="121994"/>
              </a:lnTo>
              <a:lnTo>
                <a:pt x="594721" y="121994"/>
              </a:lnTo>
              <a:lnTo>
                <a:pt x="594721" y="2439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8E35C3-2139-4785-B872-2AA4691DB508}">
      <dsp:nvSpPr>
        <dsp:cNvPr id="0" name=""/>
        <dsp:cNvSpPr/>
      </dsp:nvSpPr>
      <dsp:spPr>
        <a:xfrm>
          <a:off x="2645370" y="1853005"/>
          <a:ext cx="914955" cy="6099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CH" sz="2600" kern="1200" dirty="0" smtClean="0"/>
            <a:t>ACD</a:t>
          </a:r>
          <a:endParaRPr lang="fr-CH" sz="2600" kern="1200" dirty="0"/>
        </a:p>
      </dsp:txBody>
      <dsp:txXfrm>
        <a:off x="2663235" y="1870870"/>
        <a:ext cx="879225" cy="574240"/>
      </dsp:txXfrm>
    </dsp:sp>
    <dsp:sp modelId="{5873D33E-CCA0-400C-A92D-B1EF3C3AB646}">
      <dsp:nvSpPr>
        <dsp:cNvPr id="0" name=""/>
        <dsp:cNvSpPr/>
      </dsp:nvSpPr>
      <dsp:spPr>
        <a:xfrm>
          <a:off x="3400208" y="755058"/>
          <a:ext cx="892081" cy="243988"/>
        </a:xfrm>
        <a:custGeom>
          <a:avLst/>
          <a:gdLst/>
          <a:ahLst/>
          <a:cxnLst/>
          <a:rect l="0" t="0" r="0" b="0"/>
          <a:pathLst>
            <a:path>
              <a:moveTo>
                <a:pt x="0" y="0"/>
              </a:moveTo>
              <a:lnTo>
                <a:pt x="0" y="121994"/>
              </a:lnTo>
              <a:lnTo>
                <a:pt x="892081" y="121994"/>
              </a:lnTo>
              <a:lnTo>
                <a:pt x="892081" y="2439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CC8B47-82AE-46BE-B669-00B8D5D7B9BF}">
      <dsp:nvSpPr>
        <dsp:cNvPr id="0" name=""/>
        <dsp:cNvSpPr/>
      </dsp:nvSpPr>
      <dsp:spPr>
        <a:xfrm>
          <a:off x="3834812" y="999046"/>
          <a:ext cx="914955" cy="6099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CH" sz="2600" kern="1200" dirty="0" smtClean="0"/>
            <a:t>DB</a:t>
          </a:r>
          <a:endParaRPr lang="fr-CH" sz="2600" kern="1200" dirty="0"/>
        </a:p>
      </dsp:txBody>
      <dsp:txXfrm>
        <a:off x="3852677" y="1016911"/>
        <a:ext cx="879225" cy="574240"/>
      </dsp:txXfrm>
    </dsp:sp>
    <dsp:sp modelId="{F51D2D58-F493-45D5-9923-5ACAA25DC5D3}">
      <dsp:nvSpPr>
        <dsp:cNvPr id="0" name=""/>
        <dsp:cNvSpPr/>
      </dsp:nvSpPr>
      <dsp:spPr>
        <a:xfrm>
          <a:off x="4246570" y="1609017"/>
          <a:ext cx="91440" cy="243988"/>
        </a:xfrm>
        <a:custGeom>
          <a:avLst/>
          <a:gdLst/>
          <a:ahLst/>
          <a:cxnLst/>
          <a:rect l="0" t="0" r="0" b="0"/>
          <a:pathLst>
            <a:path>
              <a:moveTo>
                <a:pt x="45720" y="0"/>
              </a:moveTo>
              <a:lnTo>
                <a:pt x="45720" y="2439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75A5F4-B262-4F96-A872-054CAD033C83}">
      <dsp:nvSpPr>
        <dsp:cNvPr id="0" name=""/>
        <dsp:cNvSpPr/>
      </dsp:nvSpPr>
      <dsp:spPr>
        <a:xfrm>
          <a:off x="3834812" y="1853005"/>
          <a:ext cx="914955" cy="6099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fr-CH" sz="2000" kern="1200" dirty="0"/>
        </a:p>
      </dsp:txBody>
      <dsp:txXfrm>
        <a:off x="3852677" y="1870870"/>
        <a:ext cx="879225" cy="5742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78ACD-B4CD-471F-876A-14AAB21B367E}">
      <dsp:nvSpPr>
        <dsp:cNvPr id="0" name=""/>
        <dsp:cNvSpPr/>
      </dsp:nvSpPr>
      <dsp:spPr>
        <a:xfrm>
          <a:off x="0" y="1663662"/>
          <a:ext cx="7931224" cy="71224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CH" sz="1600" i="1" kern="1200" dirty="0" smtClean="0"/>
            <a:t>Différences spécifiques</a:t>
          </a:r>
          <a:endParaRPr lang="fr-CH" sz="1600" i="1" kern="1200" dirty="0"/>
        </a:p>
      </dsp:txBody>
      <dsp:txXfrm>
        <a:off x="0" y="1663662"/>
        <a:ext cx="2379367" cy="712245"/>
      </dsp:txXfrm>
    </dsp:sp>
    <dsp:sp modelId="{B0E6447F-3E16-4583-951D-41C8B5983248}">
      <dsp:nvSpPr>
        <dsp:cNvPr id="0" name=""/>
        <dsp:cNvSpPr/>
      </dsp:nvSpPr>
      <dsp:spPr>
        <a:xfrm>
          <a:off x="0" y="832009"/>
          <a:ext cx="7931224" cy="71224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CH" sz="1600" i="0" kern="1200" dirty="0" smtClean="0"/>
            <a:t>Différences génériques</a:t>
          </a:r>
          <a:endParaRPr lang="fr-CH" sz="1600" i="0" kern="1200" dirty="0"/>
        </a:p>
      </dsp:txBody>
      <dsp:txXfrm>
        <a:off x="0" y="832009"/>
        <a:ext cx="2379367" cy="712245"/>
      </dsp:txXfrm>
    </dsp:sp>
    <dsp:sp modelId="{A35E9C7F-6019-4CE0-985E-2093D6BA6FEC}">
      <dsp:nvSpPr>
        <dsp:cNvPr id="0" name=""/>
        <dsp:cNvSpPr/>
      </dsp:nvSpPr>
      <dsp:spPr>
        <a:xfrm>
          <a:off x="0" y="356"/>
          <a:ext cx="7931224" cy="71224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CH" sz="1600" b="1" kern="1200" dirty="0" smtClean="0"/>
            <a:t> Ressemblance générique</a:t>
          </a:r>
          <a:endParaRPr lang="fr-CH" sz="1600" b="1" kern="1200" dirty="0"/>
        </a:p>
      </dsp:txBody>
      <dsp:txXfrm>
        <a:off x="0" y="356"/>
        <a:ext cx="2379367" cy="712245"/>
      </dsp:txXfrm>
    </dsp:sp>
    <dsp:sp modelId="{26AABFE0-1C53-4CB1-B7DF-FD53519DE959}">
      <dsp:nvSpPr>
        <dsp:cNvPr id="0" name=""/>
        <dsp:cNvSpPr/>
      </dsp:nvSpPr>
      <dsp:spPr>
        <a:xfrm>
          <a:off x="4919261" y="60060"/>
          <a:ext cx="895554" cy="5970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CH" sz="2600" kern="1200" dirty="0" smtClean="0"/>
            <a:t>A</a:t>
          </a:r>
          <a:endParaRPr lang="fr-CH" sz="2600" kern="1200" dirty="0"/>
        </a:p>
      </dsp:txBody>
      <dsp:txXfrm>
        <a:off x="4936748" y="77547"/>
        <a:ext cx="860580" cy="562062"/>
      </dsp:txXfrm>
    </dsp:sp>
    <dsp:sp modelId="{B625D681-1F8D-47CD-98EB-DD4D9ECC93B7}">
      <dsp:nvSpPr>
        <dsp:cNvPr id="0" name=""/>
        <dsp:cNvSpPr/>
      </dsp:nvSpPr>
      <dsp:spPr>
        <a:xfrm>
          <a:off x="4493872" y="657096"/>
          <a:ext cx="873165" cy="238814"/>
        </a:xfrm>
        <a:custGeom>
          <a:avLst/>
          <a:gdLst/>
          <a:ahLst/>
          <a:cxnLst/>
          <a:rect l="0" t="0" r="0" b="0"/>
          <a:pathLst>
            <a:path>
              <a:moveTo>
                <a:pt x="873165" y="0"/>
              </a:moveTo>
              <a:lnTo>
                <a:pt x="873165" y="119407"/>
              </a:lnTo>
              <a:lnTo>
                <a:pt x="0" y="119407"/>
              </a:lnTo>
              <a:lnTo>
                <a:pt x="0" y="2388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7E20BA-8D6C-4842-A0F9-25B4AC74A2E1}">
      <dsp:nvSpPr>
        <dsp:cNvPr id="0" name=""/>
        <dsp:cNvSpPr/>
      </dsp:nvSpPr>
      <dsp:spPr>
        <a:xfrm>
          <a:off x="4046095" y="895911"/>
          <a:ext cx="895554" cy="5970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CH" sz="2600" kern="1200" dirty="0" smtClean="0"/>
            <a:t>AB</a:t>
          </a:r>
          <a:endParaRPr lang="fr-CH" sz="2600" kern="1200" dirty="0"/>
        </a:p>
      </dsp:txBody>
      <dsp:txXfrm>
        <a:off x="4063582" y="913398"/>
        <a:ext cx="860580" cy="562062"/>
      </dsp:txXfrm>
    </dsp:sp>
    <dsp:sp modelId="{ACB2FCBC-A52A-4707-8795-4C1178D881E3}">
      <dsp:nvSpPr>
        <dsp:cNvPr id="0" name=""/>
        <dsp:cNvSpPr/>
      </dsp:nvSpPr>
      <dsp:spPr>
        <a:xfrm>
          <a:off x="3911762" y="1492947"/>
          <a:ext cx="582110" cy="238814"/>
        </a:xfrm>
        <a:custGeom>
          <a:avLst/>
          <a:gdLst/>
          <a:ahLst/>
          <a:cxnLst/>
          <a:rect l="0" t="0" r="0" b="0"/>
          <a:pathLst>
            <a:path>
              <a:moveTo>
                <a:pt x="582110" y="0"/>
              </a:moveTo>
              <a:lnTo>
                <a:pt x="582110" y="119407"/>
              </a:lnTo>
              <a:lnTo>
                <a:pt x="0" y="119407"/>
              </a:lnTo>
              <a:lnTo>
                <a:pt x="0" y="2388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5E44C7-1952-416B-A327-67F4677076E9}">
      <dsp:nvSpPr>
        <dsp:cNvPr id="0" name=""/>
        <dsp:cNvSpPr/>
      </dsp:nvSpPr>
      <dsp:spPr>
        <a:xfrm>
          <a:off x="3463985" y="1731762"/>
          <a:ext cx="895554" cy="5970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CH" sz="2600" kern="1200" dirty="0" smtClean="0"/>
            <a:t>ABD</a:t>
          </a:r>
          <a:endParaRPr lang="fr-CH" sz="2600" kern="1200" dirty="0"/>
        </a:p>
      </dsp:txBody>
      <dsp:txXfrm>
        <a:off x="3481472" y="1749249"/>
        <a:ext cx="860580" cy="562062"/>
      </dsp:txXfrm>
    </dsp:sp>
    <dsp:sp modelId="{1242C1BE-472A-47F7-9EF1-4F6CD6EF72F4}">
      <dsp:nvSpPr>
        <dsp:cNvPr id="0" name=""/>
        <dsp:cNvSpPr/>
      </dsp:nvSpPr>
      <dsp:spPr>
        <a:xfrm>
          <a:off x="4493872" y="1492947"/>
          <a:ext cx="582110" cy="238814"/>
        </a:xfrm>
        <a:custGeom>
          <a:avLst/>
          <a:gdLst/>
          <a:ahLst/>
          <a:cxnLst/>
          <a:rect l="0" t="0" r="0" b="0"/>
          <a:pathLst>
            <a:path>
              <a:moveTo>
                <a:pt x="0" y="0"/>
              </a:moveTo>
              <a:lnTo>
                <a:pt x="0" y="119407"/>
              </a:lnTo>
              <a:lnTo>
                <a:pt x="582110" y="119407"/>
              </a:lnTo>
              <a:lnTo>
                <a:pt x="582110" y="2388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75C337-333D-4846-BBA4-7BECD86D46A6}">
      <dsp:nvSpPr>
        <dsp:cNvPr id="0" name=""/>
        <dsp:cNvSpPr/>
      </dsp:nvSpPr>
      <dsp:spPr>
        <a:xfrm>
          <a:off x="4628206" y="1731762"/>
          <a:ext cx="895554" cy="5970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CH" sz="2600" kern="1200" dirty="0" smtClean="0"/>
            <a:t>ABE</a:t>
          </a:r>
          <a:endParaRPr lang="fr-CH" sz="2600" kern="1200" dirty="0"/>
        </a:p>
      </dsp:txBody>
      <dsp:txXfrm>
        <a:off x="4645693" y="1749249"/>
        <a:ext cx="860580" cy="562062"/>
      </dsp:txXfrm>
    </dsp:sp>
    <dsp:sp modelId="{9C5EAA5B-C285-4ECA-AE4F-BF30A3F4E13C}">
      <dsp:nvSpPr>
        <dsp:cNvPr id="0" name=""/>
        <dsp:cNvSpPr/>
      </dsp:nvSpPr>
      <dsp:spPr>
        <a:xfrm>
          <a:off x="5367038" y="657096"/>
          <a:ext cx="873165" cy="238814"/>
        </a:xfrm>
        <a:custGeom>
          <a:avLst/>
          <a:gdLst/>
          <a:ahLst/>
          <a:cxnLst/>
          <a:rect l="0" t="0" r="0" b="0"/>
          <a:pathLst>
            <a:path>
              <a:moveTo>
                <a:pt x="0" y="0"/>
              </a:moveTo>
              <a:lnTo>
                <a:pt x="0" y="119407"/>
              </a:lnTo>
              <a:lnTo>
                <a:pt x="873165" y="119407"/>
              </a:lnTo>
              <a:lnTo>
                <a:pt x="873165" y="2388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0F08D4-6D3C-4BFA-B0EE-4882ACC318E4}">
      <dsp:nvSpPr>
        <dsp:cNvPr id="0" name=""/>
        <dsp:cNvSpPr/>
      </dsp:nvSpPr>
      <dsp:spPr>
        <a:xfrm>
          <a:off x="5792426" y="895911"/>
          <a:ext cx="895554" cy="5970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CH" sz="2600" kern="1200" dirty="0" smtClean="0"/>
            <a:t>AC</a:t>
          </a:r>
          <a:endParaRPr lang="fr-CH" sz="2600" kern="1200" dirty="0"/>
        </a:p>
      </dsp:txBody>
      <dsp:txXfrm>
        <a:off x="5809913" y="913398"/>
        <a:ext cx="860580" cy="562062"/>
      </dsp:txXfrm>
    </dsp:sp>
    <dsp:sp modelId="{14847602-3254-4050-B613-6D5F5F734633}">
      <dsp:nvSpPr>
        <dsp:cNvPr id="0" name=""/>
        <dsp:cNvSpPr/>
      </dsp:nvSpPr>
      <dsp:spPr>
        <a:xfrm>
          <a:off x="6194484" y="1492947"/>
          <a:ext cx="91440" cy="238814"/>
        </a:xfrm>
        <a:custGeom>
          <a:avLst/>
          <a:gdLst/>
          <a:ahLst/>
          <a:cxnLst/>
          <a:rect l="0" t="0" r="0" b="0"/>
          <a:pathLst>
            <a:path>
              <a:moveTo>
                <a:pt x="45720" y="0"/>
              </a:moveTo>
              <a:lnTo>
                <a:pt x="45720" y="2388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628C1E-A359-4BEA-B032-072E0597F761}">
      <dsp:nvSpPr>
        <dsp:cNvPr id="0" name=""/>
        <dsp:cNvSpPr/>
      </dsp:nvSpPr>
      <dsp:spPr>
        <a:xfrm>
          <a:off x="5792426" y="1731762"/>
          <a:ext cx="895554" cy="5970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CH" sz="2600" kern="1200" dirty="0" smtClean="0"/>
            <a:t>ACD</a:t>
          </a:r>
          <a:endParaRPr lang="fr-CH" sz="2600" kern="1200" dirty="0"/>
        </a:p>
      </dsp:txBody>
      <dsp:txXfrm>
        <a:off x="5809913" y="1749249"/>
        <a:ext cx="860580" cy="56206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5.jpeg"/><Relationship Id="rId4" Type="http://schemas.openxmlformats.org/officeDocument/2006/relationships/image" Target="../media/image3.jpe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H"/>
          </a:p>
        </p:txBody>
      </p:sp>
      <p:sp>
        <p:nvSpPr>
          <p:cNvPr id="4" name="Espace réservé de la date 3"/>
          <p:cNvSpPr>
            <a:spLocks noGrp="1"/>
          </p:cNvSpPr>
          <p:nvPr>
            <p:ph type="dt" sz="half" idx="10"/>
          </p:nvPr>
        </p:nvSpPr>
        <p:spPr/>
        <p:txBody>
          <a:bodyPr/>
          <a:lstStyle/>
          <a:p>
            <a:fld id="{67308FF3-934B-4F19-8D64-7D980E54A83A}" type="datetimeFigureOut">
              <a:rPr lang="fr-CH" smtClean="0"/>
              <a:t>11.06.2014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9D9EB1C1-E6E6-4500-B277-18E501BD898B}" type="slidenum">
              <a:rPr lang="fr-CH" smtClean="0"/>
              <a:t>‹N°›</a:t>
            </a:fld>
            <a:endParaRPr lang="fr-CH"/>
          </a:p>
        </p:txBody>
      </p:sp>
    </p:spTree>
    <p:extLst>
      <p:ext uri="{BB962C8B-B14F-4D97-AF65-F5344CB8AC3E}">
        <p14:creationId xmlns:p14="http://schemas.microsoft.com/office/powerpoint/2010/main" val="3085609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67308FF3-934B-4F19-8D64-7D980E54A83A}" type="datetimeFigureOut">
              <a:rPr lang="fr-CH" smtClean="0"/>
              <a:t>11.06.2014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9D9EB1C1-E6E6-4500-B277-18E501BD898B}" type="slidenum">
              <a:rPr lang="fr-CH" smtClean="0"/>
              <a:t>‹N°›</a:t>
            </a:fld>
            <a:endParaRPr lang="fr-CH"/>
          </a:p>
        </p:txBody>
      </p:sp>
    </p:spTree>
    <p:extLst>
      <p:ext uri="{BB962C8B-B14F-4D97-AF65-F5344CB8AC3E}">
        <p14:creationId xmlns:p14="http://schemas.microsoft.com/office/powerpoint/2010/main" val="2447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67308FF3-934B-4F19-8D64-7D980E54A83A}" type="datetimeFigureOut">
              <a:rPr lang="fr-CH" smtClean="0"/>
              <a:t>11.06.2014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9D9EB1C1-E6E6-4500-B277-18E501BD898B}" type="slidenum">
              <a:rPr lang="fr-CH" smtClean="0"/>
              <a:t>‹N°›</a:t>
            </a:fld>
            <a:endParaRPr lang="fr-CH"/>
          </a:p>
        </p:txBody>
      </p:sp>
    </p:spTree>
    <p:extLst>
      <p:ext uri="{BB962C8B-B14F-4D97-AF65-F5344CB8AC3E}">
        <p14:creationId xmlns:p14="http://schemas.microsoft.com/office/powerpoint/2010/main" val="3953707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CH" smtClean="0"/>
              <a:t>Cliquez et modifiez le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Cliquez pour modifier le style des sous-titres du masque</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sz="800"/>
            </a:lvl1pPr>
          </a:lstStyle>
          <a:p>
            <a:pPr defTabSz="457200"/>
            <a:r>
              <a:rPr lang="de-DE" smtClean="0">
                <a:solidFill>
                  <a:prstClr val="black"/>
                </a:solidFill>
              </a:rPr>
              <a:t>Date</a:t>
            </a:r>
            <a:endParaRPr lang="fr-FR" dirty="0">
              <a:solidFill>
                <a:prstClr val="black"/>
              </a:solidFill>
            </a:endParaRP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sz="800"/>
            </a:lvl1pPr>
          </a:lstStyle>
          <a:p>
            <a:pPr defTabSz="457200"/>
            <a:r>
              <a:rPr lang="fr-FR" smtClean="0">
                <a:solidFill>
                  <a:prstClr val="black"/>
                </a:solidFill>
              </a:rPr>
              <a:t>Nom de la manifestation</a:t>
            </a:r>
            <a:endParaRPr lang="fr-FR" dirty="0">
              <a:solidFill>
                <a:prstClr val="black"/>
              </a:solidFill>
            </a:endParaRP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sz="800"/>
            </a:lvl1pPr>
          </a:lstStyle>
          <a:p>
            <a:pPr defTabSz="457200"/>
            <a:fld id="{CB120205-F32B-6542-9299-F282920050B1}" type="slidenum">
              <a:rPr lang="fr-FR" smtClean="0">
                <a:solidFill>
                  <a:prstClr val="black"/>
                </a:solidFill>
              </a:rPr>
              <a:pPr defTabSz="457200"/>
              <a:t>‹N°›</a:t>
            </a:fld>
            <a:endParaRPr lang="fr-FR" dirty="0">
              <a:solidFill>
                <a:prstClr val="black"/>
              </a:solidFill>
            </a:endParaRPr>
          </a:p>
        </p:txBody>
      </p:sp>
    </p:spTree>
    <p:extLst>
      <p:ext uri="{BB962C8B-B14F-4D97-AF65-F5344CB8AC3E}">
        <p14:creationId xmlns:p14="http://schemas.microsoft.com/office/powerpoint/2010/main" val="1822219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Disposition personnalisée">
    <p:spTree>
      <p:nvGrpSpPr>
        <p:cNvPr id="1" name=""/>
        <p:cNvGrpSpPr/>
        <p:nvPr/>
      </p:nvGrpSpPr>
      <p:grpSpPr>
        <a:xfrm>
          <a:off x="0" y="0"/>
          <a:ext cx="0" cy="0"/>
          <a:chOff x="0" y="0"/>
          <a:chExt cx="0" cy="0"/>
        </a:xfrm>
      </p:grpSpPr>
      <p:pic>
        <p:nvPicPr>
          <p:cNvPr id="3" name="Image 6"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239000" y="0"/>
            <a:ext cx="1905000" cy="1219200"/>
          </a:xfrm>
          <a:prstGeom prst="rect">
            <a:avLst/>
          </a:prstGeom>
          <a:noFill/>
          <a:ln w="9525">
            <a:noFill/>
            <a:miter lim="800000"/>
            <a:headEnd/>
            <a:tailEnd/>
          </a:ln>
        </p:spPr>
      </p:pic>
      <p:sp>
        <p:nvSpPr>
          <p:cNvPr id="4" name="Rectangle 3"/>
          <p:cNvSpPr/>
          <p:nvPr userDrawn="1"/>
        </p:nvSpPr>
        <p:spPr>
          <a:xfrm>
            <a:off x="7391400" y="1219200"/>
            <a:ext cx="1752600" cy="4906963"/>
          </a:xfrm>
          <a:prstGeom prst="rect">
            <a:avLst/>
          </a:prstGeom>
          <a:solidFill>
            <a:srgbClr val="31859C"/>
          </a:solidFill>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fr-FR">
              <a:solidFill>
                <a:prstClr val="white"/>
              </a:solidFill>
            </a:endParaRPr>
          </a:p>
        </p:txBody>
      </p:sp>
      <p:sp>
        <p:nvSpPr>
          <p:cNvPr id="5"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mn-lt"/>
                <a:ea typeface="+mn-ea"/>
                <a:cs typeface="+mn-cs"/>
              </a:defRPr>
            </a:lvl1pPr>
          </a:lstStyle>
          <a:p>
            <a:pPr defTabSz="457200">
              <a:defRPr/>
            </a:pPr>
            <a:r>
              <a:rPr lang="de-DE" smtClean="0">
                <a:solidFill>
                  <a:prstClr val="black">
                    <a:tint val="75000"/>
                  </a:prstClr>
                </a:solidFill>
              </a:rPr>
              <a:t>Date</a:t>
            </a:r>
            <a:endParaRPr lang="fr-FR" dirty="0">
              <a:solidFill>
                <a:prstClr val="black">
                  <a:tint val="75000"/>
                </a:prstClr>
              </a:solidFill>
            </a:endParaRPr>
          </a:p>
        </p:txBody>
      </p:sp>
      <p:sp>
        <p:nvSpPr>
          <p:cNvPr id="6"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cs typeface="+mn-cs"/>
              </a:defRPr>
            </a:lvl1pPr>
          </a:lstStyle>
          <a:p>
            <a:pPr defTabSz="457200">
              <a:defRPr/>
            </a:pPr>
            <a:r>
              <a:rPr lang="fr-FR" smtClean="0">
                <a:solidFill>
                  <a:prstClr val="black">
                    <a:tint val="75000"/>
                  </a:prstClr>
                </a:solidFill>
              </a:rPr>
              <a:t>Nom de la manifestation</a:t>
            </a:r>
            <a:endParaRPr lang="fr-FR">
              <a:solidFill>
                <a:prstClr val="black">
                  <a:tint val="75000"/>
                </a:prstClr>
              </a:solidFill>
            </a:endParaRPr>
          </a:p>
        </p:txBody>
      </p:sp>
      <p:sp>
        <p:nvSpPr>
          <p:cNvPr id="7"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ea typeface="+mn-ea"/>
                <a:cs typeface="+mn-cs"/>
              </a:defRPr>
            </a:lvl1pPr>
          </a:lstStyle>
          <a:p>
            <a:pPr defTabSz="457200">
              <a:defRPr/>
            </a:pPr>
            <a:fld id="{1BB3C07E-AFE6-BF43-B3A4-F5BBCDF9C52D}" type="slidenum">
              <a:rPr lang="fr-FR">
                <a:solidFill>
                  <a:prstClr val="black">
                    <a:tint val="75000"/>
                  </a:prstClr>
                </a:solidFill>
              </a:rPr>
              <a:pPr defTabSz="457200">
                <a:defRPr/>
              </a:pPr>
              <a:t>‹N°›</a:t>
            </a:fld>
            <a:endParaRPr lang="fr-FR">
              <a:solidFill>
                <a:prstClr val="black">
                  <a:tint val="75000"/>
                </a:prstClr>
              </a:solidFill>
            </a:endParaRPr>
          </a:p>
        </p:txBody>
      </p:sp>
      <p:sp>
        <p:nvSpPr>
          <p:cNvPr id="10" name="ZoneTexte 9"/>
          <p:cNvSpPr txBox="1"/>
          <p:nvPr userDrawn="1"/>
        </p:nvSpPr>
        <p:spPr>
          <a:xfrm>
            <a:off x="152400" y="1219200"/>
            <a:ext cx="7086600" cy="523220"/>
          </a:xfrm>
          <a:prstGeom prst="rect">
            <a:avLst/>
          </a:prstGeom>
          <a:noFill/>
        </p:spPr>
        <p:txBody>
          <a:bodyPr wrap="square" rtlCol="0">
            <a:spAutoFit/>
          </a:bodyPr>
          <a:lstStyle/>
          <a:p>
            <a:pPr defTabSz="457200"/>
            <a:endParaRPr lang="fr-FR" sz="2800" b="1" dirty="0" smtClean="0">
              <a:solidFill>
                <a:srgbClr val="1F497D">
                  <a:lumMod val="75000"/>
                </a:srgbClr>
              </a:solidFill>
            </a:endParaRPr>
          </a:p>
        </p:txBody>
      </p:sp>
      <p:sp>
        <p:nvSpPr>
          <p:cNvPr id="16" name="Espace réservé du texte 15"/>
          <p:cNvSpPr>
            <a:spLocks noGrp="1"/>
          </p:cNvSpPr>
          <p:nvPr>
            <p:ph type="body" sz="quarter" idx="10"/>
          </p:nvPr>
        </p:nvSpPr>
        <p:spPr>
          <a:xfrm>
            <a:off x="304800" y="1219200"/>
            <a:ext cx="6934200" cy="4906963"/>
          </a:xfrm>
          <a:prstGeom prst="rect">
            <a:avLst/>
          </a:prstGeom>
        </p:spPr>
        <p:txBody>
          <a:bodyPr vert="horz"/>
          <a:lstStyle>
            <a:lvl1pPr>
              <a:buFontTx/>
              <a:buNone/>
              <a:defRPr sz="3200" b="1">
                <a:solidFill>
                  <a:schemeClr val="tx2">
                    <a:lumMod val="75000"/>
                  </a:schemeClr>
                </a:solidFill>
              </a:defRPr>
            </a:lvl1pPr>
            <a:lvl2pPr>
              <a:buSzPct val="100000"/>
              <a:buFont typeface="Lucida Grande"/>
              <a:buChar char="■"/>
              <a:defRPr sz="2400" b="1"/>
            </a:lvl2pPr>
            <a:lvl3pPr marL="1371600" indent="-457200">
              <a:buClr>
                <a:schemeClr val="accent5">
                  <a:lumMod val="60000"/>
                  <a:lumOff val="40000"/>
                </a:schemeClr>
              </a:buClr>
              <a:buFont typeface="Wingdings" pitchFamily="2" charset="2"/>
              <a:buChar char="§"/>
              <a:defRPr sz="2000">
                <a:solidFill>
                  <a:srgbClr val="17375E"/>
                </a:solidFill>
              </a:defRPr>
            </a:lvl3pPr>
            <a:lvl4pPr marL="1435100" indent="-63500">
              <a:buFontTx/>
              <a:buNone/>
              <a:defRPr/>
            </a:lvl4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p:txBody>
      </p:sp>
      <p:pic>
        <p:nvPicPr>
          <p:cNvPr id="17" name="Image 8" descr="3pointbleu.pdf"/>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391400" y="6488113"/>
            <a:ext cx="533400" cy="131762"/>
          </a:xfrm>
          <a:prstGeom prst="rect">
            <a:avLst/>
          </a:prstGeom>
          <a:noFill/>
          <a:ln w="9525">
            <a:noFill/>
            <a:miter lim="800000"/>
            <a:headEnd/>
            <a:tailEnd/>
          </a:ln>
        </p:spPr>
      </p:pic>
    </p:spTree>
    <p:extLst>
      <p:ext uri="{BB962C8B-B14F-4D97-AF65-F5344CB8AC3E}">
        <p14:creationId xmlns:p14="http://schemas.microsoft.com/office/powerpoint/2010/main" val="4030856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pic>
        <p:nvPicPr>
          <p:cNvPr id="3" name="Image 6"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239000" y="0"/>
            <a:ext cx="1905000" cy="1219200"/>
          </a:xfrm>
          <a:prstGeom prst="rect">
            <a:avLst/>
          </a:prstGeom>
          <a:noFill/>
          <a:ln w="9525">
            <a:noFill/>
            <a:miter lim="800000"/>
            <a:headEnd/>
            <a:tailEnd/>
          </a:ln>
        </p:spPr>
      </p:pic>
      <p:sp>
        <p:nvSpPr>
          <p:cNvPr id="5"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mn-lt"/>
                <a:ea typeface="+mn-ea"/>
                <a:cs typeface="+mn-cs"/>
              </a:defRPr>
            </a:lvl1pPr>
          </a:lstStyle>
          <a:p>
            <a:pPr defTabSz="457200">
              <a:defRPr/>
            </a:pPr>
            <a:r>
              <a:rPr lang="de-DE" smtClean="0">
                <a:solidFill>
                  <a:prstClr val="black">
                    <a:tint val="75000"/>
                  </a:prstClr>
                </a:solidFill>
              </a:rPr>
              <a:t>Date</a:t>
            </a:r>
            <a:endParaRPr lang="fr-FR" dirty="0">
              <a:solidFill>
                <a:prstClr val="black">
                  <a:tint val="75000"/>
                </a:prstClr>
              </a:solidFill>
            </a:endParaRPr>
          </a:p>
        </p:txBody>
      </p:sp>
      <p:sp>
        <p:nvSpPr>
          <p:cNvPr id="6"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cs typeface="+mn-cs"/>
              </a:defRPr>
            </a:lvl1pPr>
          </a:lstStyle>
          <a:p>
            <a:pPr defTabSz="457200">
              <a:defRPr/>
            </a:pPr>
            <a:r>
              <a:rPr lang="fr-FR" smtClean="0">
                <a:solidFill>
                  <a:prstClr val="black">
                    <a:tint val="75000"/>
                  </a:prstClr>
                </a:solidFill>
              </a:rPr>
              <a:t>Nom de la manifestation</a:t>
            </a:r>
            <a:endParaRPr lang="fr-FR">
              <a:solidFill>
                <a:prstClr val="black">
                  <a:tint val="75000"/>
                </a:prstClr>
              </a:solidFill>
            </a:endParaRPr>
          </a:p>
        </p:txBody>
      </p:sp>
      <p:sp>
        <p:nvSpPr>
          <p:cNvPr id="7"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ea typeface="+mn-ea"/>
                <a:cs typeface="+mn-cs"/>
              </a:defRPr>
            </a:lvl1pPr>
          </a:lstStyle>
          <a:p>
            <a:pPr defTabSz="457200">
              <a:defRPr/>
            </a:pPr>
            <a:fld id="{1BB3C07E-AFE6-BF43-B3A4-F5BBCDF9C52D}" type="slidenum">
              <a:rPr lang="fr-FR">
                <a:solidFill>
                  <a:prstClr val="black">
                    <a:tint val="75000"/>
                  </a:prstClr>
                </a:solidFill>
              </a:rPr>
              <a:pPr defTabSz="457200">
                <a:defRPr/>
              </a:pPr>
              <a:t>‹N°›</a:t>
            </a:fld>
            <a:endParaRPr lang="fr-FR">
              <a:solidFill>
                <a:prstClr val="black">
                  <a:tint val="75000"/>
                </a:prstClr>
              </a:solidFill>
            </a:endParaRPr>
          </a:p>
        </p:txBody>
      </p:sp>
      <p:sp>
        <p:nvSpPr>
          <p:cNvPr id="10" name="ZoneTexte 9"/>
          <p:cNvSpPr txBox="1"/>
          <p:nvPr userDrawn="1"/>
        </p:nvSpPr>
        <p:spPr>
          <a:xfrm>
            <a:off x="152400" y="1219200"/>
            <a:ext cx="7086600" cy="523220"/>
          </a:xfrm>
          <a:prstGeom prst="rect">
            <a:avLst/>
          </a:prstGeom>
          <a:noFill/>
        </p:spPr>
        <p:txBody>
          <a:bodyPr wrap="square" rtlCol="0">
            <a:spAutoFit/>
          </a:bodyPr>
          <a:lstStyle/>
          <a:p>
            <a:pPr defTabSz="457200"/>
            <a:endParaRPr lang="fr-FR" sz="2800" b="1" dirty="0" smtClean="0">
              <a:solidFill>
                <a:srgbClr val="1F497D">
                  <a:lumMod val="75000"/>
                </a:srgbClr>
              </a:solidFill>
            </a:endParaRPr>
          </a:p>
        </p:txBody>
      </p:sp>
      <p:sp>
        <p:nvSpPr>
          <p:cNvPr id="16" name="Espace réservé du texte 15"/>
          <p:cNvSpPr>
            <a:spLocks noGrp="1"/>
          </p:cNvSpPr>
          <p:nvPr>
            <p:ph type="body" sz="quarter" idx="10"/>
          </p:nvPr>
        </p:nvSpPr>
        <p:spPr>
          <a:xfrm>
            <a:off x="304800" y="1219200"/>
            <a:ext cx="6934200" cy="4906963"/>
          </a:xfrm>
          <a:prstGeom prst="rect">
            <a:avLst/>
          </a:prstGeom>
        </p:spPr>
        <p:txBody>
          <a:bodyPr vert="horz"/>
          <a:lstStyle>
            <a:lvl1pPr>
              <a:buFontTx/>
              <a:buNone/>
              <a:defRPr sz="3200" b="1">
                <a:solidFill>
                  <a:schemeClr val="tx2">
                    <a:lumMod val="75000"/>
                  </a:schemeClr>
                </a:solidFill>
              </a:defRPr>
            </a:lvl1pPr>
            <a:lvl2pPr>
              <a:buSzPct val="100000"/>
              <a:buFont typeface="Lucida Grande"/>
              <a:buChar char="■"/>
              <a:defRPr sz="2400" b="1"/>
            </a:lvl2pPr>
            <a:lvl3pPr marL="1371600" indent="-457200">
              <a:buClr>
                <a:schemeClr val="accent5">
                  <a:lumMod val="60000"/>
                  <a:lumOff val="40000"/>
                </a:schemeClr>
              </a:buClr>
              <a:buFont typeface="Wingdings" pitchFamily="2" charset="2"/>
              <a:buChar char="§"/>
              <a:defRPr sz="2000">
                <a:solidFill>
                  <a:srgbClr val="17375E"/>
                </a:solidFill>
              </a:defRPr>
            </a:lvl3pPr>
            <a:lvl4pPr marL="1435100" indent="-63500">
              <a:buFontTx/>
              <a:buNone/>
              <a:defRPr/>
            </a:lvl4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dirty="0" smtClean="0"/>
          </a:p>
        </p:txBody>
      </p:sp>
      <p:pic>
        <p:nvPicPr>
          <p:cNvPr id="17" name="Image 8" descr="3pointbleu.pdf"/>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391400" y="6488113"/>
            <a:ext cx="533400" cy="131762"/>
          </a:xfrm>
          <a:prstGeom prst="rect">
            <a:avLst/>
          </a:prstGeom>
          <a:noFill/>
          <a:ln w="9525">
            <a:noFill/>
            <a:miter lim="800000"/>
            <a:headEnd/>
            <a:tailEnd/>
          </a:ln>
        </p:spPr>
      </p:pic>
      <p:pic>
        <p:nvPicPr>
          <p:cNvPr id="11" name="Image 10" descr="DSC_0100.jpg"/>
          <p:cNvPicPr>
            <a:picLocks noChangeAspect="1"/>
          </p:cNvPicPr>
          <p:nvPr userDrawn="1"/>
        </p:nvPicPr>
        <p:blipFill>
          <a:blip r:embed="rId4"/>
          <a:stretch>
            <a:fillRect/>
          </a:stretch>
        </p:blipFill>
        <p:spPr>
          <a:xfrm>
            <a:off x="7391400" y="1219200"/>
            <a:ext cx="1752600" cy="4907280"/>
          </a:xfrm>
          <a:prstGeom prst="rect">
            <a:avLst/>
          </a:prstGeom>
        </p:spPr>
      </p:pic>
    </p:spTree>
    <p:extLst>
      <p:ext uri="{BB962C8B-B14F-4D97-AF65-F5344CB8AC3E}">
        <p14:creationId xmlns:p14="http://schemas.microsoft.com/office/powerpoint/2010/main" val="1752524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Disposition personnalisée">
    <p:spTree>
      <p:nvGrpSpPr>
        <p:cNvPr id="1" name=""/>
        <p:cNvGrpSpPr/>
        <p:nvPr/>
      </p:nvGrpSpPr>
      <p:grpSpPr>
        <a:xfrm>
          <a:off x="0" y="0"/>
          <a:ext cx="0" cy="0"/>
          <a:chOff x="0" y="0"/>
          <a:chExt cx="0" cy="0"/>
        </a:xfrm>
      </p:grpSpPr>
      <p:pic>
        <p:nvPicPr>
          <p:cNvPr id="3" name="Image 6"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239000" y="0"/>
            <a:ext cx="1905000" cy="1219200"/>
          </a:xfrm>
          <a:prstGeom prst="rect">
            <a:avLst/>
          </a:prstGeom>
          <a:noFill/>
          <a:ln w="9525">
            <a:noFill/>
            <a:miter lim="800000"/>
            <a:headEnd/>
            <a:tailEnd/>
          </a:ln>
        </p:spPr>
      </p:pic>
      <p:sp>
        <p:nvSpPr>
          <p:cNvPr id="5"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mn-lt"/>
                <a:ea typeface="+mn-ea"/>
                <a:cs typeface="+mn-cs"/>
              </a:defRPr>
            </a:lvl1pPr>
          </a:lstStyle>
          <a:p>
            <a:pPr defTabSz="457200">
              <a:defRPr/>
            </a:pPr>
            <a:r>
              <a:rPr lang="de-DE" smtClean="0">
                <a:solidFill>
                  <a:prstClr val="black">
                    <a:tint val="75000"/>
                  </a:prstClr>
                </a:solidFill>
              </a:rPr>
              <a:t>Date</a:t>
            </a:r>
            <a:endParaRPr lang="fr-FR" dirty="0">
              <a:solidFill>
                <a:prstClr val="black">
                  <a:tint val="75000"/>
                </a:prstClr>
              </a:solidFill>
            </a:endParaRPr>
          </a:p>
        </p:txBody>
      </p:sp>
      <p:sp>
        <p:nvSpPr>
          <p:cNvPr id="6"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cs typeface="+mn-cs"/>
              </a:defRPr>
            </a:lvl1pPr>
          </a:lstStyle>
          <a:p>
            <a:pPr defTabSz="457200">
              <a:defRPr/>
            </a:pPr>
            <a:r>
              <a:rPr lang="fr-FR" smtClean="0">
                <a:solidFill>
                  <a:prstClr val="black">
                    <a:tint val="75000"/>
                  </a:prstClr>
                </a:solidFill>
              </a:rPr>
              <a:t>Nom de la manifestation</a:t>
            </a:r>
            <a:endParaRPr lang="fr-FR">
              <a:solidFill>
                <a:prstClr val="black">
                  <a:tint val="75000"/>
                </a:prstClr>
              </a:solidFill>
            </a:endParaRPr>
          </a:p>
        </p:txBody>
      </p:sp>
      <p:sp>
        <p:nvSpPr>
          <p:cNvPr id="7"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ea typeface="+mn-ea"/>
                <a:cs typeface="+mn-cs"/>
              </a:defRPr>
            </a:lvl1pPr>
          </a:lstStyle>
          <a:p>
            <a:pPr defTabSz="457200">
              <a:defRPr/>
            </a:pPr>
            <a:fld id="{1BB3C07E-AFE6-BF43-B3A4-F5BBCDF9C52D}" type="slidenum">
              <a:rPr lang="fr-FR">
                <a:solidFill>
                  <a:prstClr val="black">
                    <a:tint val="75000"/>
                  </a:prstClr>
                </a:solidFill>
              </a:rPr>
              <a:pPr defTabSz="457200">
                <a:defRPr/>
              </a:pPr>
              <a:t>‹N°›</a:t>
            </a:fld>
            <a:endParaRPr lang="fr-FR">
              <a:solidFill>
                <a:prstClr val="black">
                  <a:tint val="75000"/>
                </a:prstClr>
              </a:solidFill>
            </a:endParaRPr>
          </a:p>
        </p:txBody>
      </p:sp>
      <p:sp>
        <p:nvSpPr>
          <p:cNvPr id="10" name="ZoneTexte 9"/>
          <p:cNvSpPr txBox="1"/>
          <p:nvPr userDrawn="1"/>
        </p:nvSpPr>
        <p:spPr>
          <a:xfrm>
            <a:off x="152400" y="1219200"/>
            <a:ext cx="7086600" cy="523220"/>
          </a:xfrm>
          <a:prstGeom prst="rect">
            <a:avLst/>
          </a:prstGeom>
          <a:noFill/>
        </p:spPr>
        <p:txBody>
          <a:bodyPr wrap="square" rtlCol="0">
            <a:spAutoFit/>
          </a:bodyPr>
          <a:lstStyle/>
          <a:p>
            <a:pPr defTabSz="457200"/>
            <a:endParaRPr lang="fr-FR" sz="2800" b="1" dirty="0" smtClean="0">
              <a:solidFill>
                <a:srgbClr val="1F497D">
                  <a:lumMod val="75000"/>
                </a:srgbClr>
              </a:solidFill>
            </a:endParaRPr>
          </a:p>
        </p:txBody>
      </p:sp>
      <p:sp>
        <p:nvSpPr>
          <p:cNvPr id="16" name="Espace réservé du texte 15"/>
          <p:cNvSpPr>
            <a:spLocks noGrp="1"/>
          </p:cNvSpPr>
          <p:nvPr>
            <p:ph type="body" sz="quarter" idx="10"/>
          </p:nvPr>
        </p:nvSpPr>
        <p:spPr>
          <a:xfrm>
            <a:off x="304800" y="1219200"/>
            <a:ext cx="6934200" cy="4906963"/>
          </a:xfrm>
          <a:prstGeom prst="rect">
            <a:avLst/>
          </a:prstGeom>
        </p:spPr>
        <p:txBody>
          <a:bodyPr vert="horz"/>
          <a:lstStyle>
            <a:lvl1pPr>
              <a:buFontTx/>
              <a:buNone/>
              <a:defRPr sz="3200" b="1">
                <a:solidFill>
                  <a:schemeClr val="tx2">
                    <a:lumMod val="75000"/>
                  </a:schemeClr>
                </a:solidFill>
              </a:defRPr>
            </a:lvl1pPr>
            <a:lvl2pPr>
              <a:buSzPct val="100000"/>
              <a:buFont typeface="Lucida Grande"/>
              <a:buChar char="■"/>
              <a:defRPr sz="2400" b="1"/>
            </a:lvl2pPr>
            <a:lvl3pPr marL="1371600" indent="-457200">
              <a:buClr>
                <a:schemeClr val="accent5">
                  <a:lumMod val="60000"/>
                  <a:lumOff val="40000"/>
                </a:schemeClr>
              </a:buClr>
              <a:buFont typeface="Wingdings" pitchFamily="2" charset="2"/>
              <a:buChar char="§"/>
              <a:defRPr sz="2000">
                <a:solidFill>
                  <a:srgbClr val="17375E"/>
                </a:solidFill>
              </a:defRPr>
            </a:lvl3pPr>
            <a:lvl4pPr marL="1435100" indent="-63500">
              <a:buFontTx/>
              <a:buNone/>
              <a:defRPr/>
            </a:lvl4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dirty="0" smtClean="0"/>
          </a:p>
        </p:txBody>
      </p:sp>
      <p:pic>
        <p:nvPicPr>
          <p:cNvPr id="17" name="Image 8" descr="3pointbleu.pdf"/>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391400" y="6488113"/>
            <a:ext cx="533400" cy="131762"/>
          </a:xfrm>
          <a:prstGeom prst="rect">
            <a:avLst/>
          </a:prstGeom>
          <a:noFill/>
          <a:ln w="9525">
            <a:noFill/>
            <a:miter lim="800000"/>
            <a:headEnd/>
            <a:tailEnd/>
          </a:ln>
        </p:spPr>
      </p:pic>
      <p:pic>
        <p:nvPicPr>
          <p:cNvPr id="11" name="Image 10" descr="DSC_0100.jpg"/>
          <p:cNvPicPr>
            <a:picLocks noChangeAspect="1"/>
          </p:cNvPicPr>
          <p:nvPr userDrawn="1"/>
        </p:nvPicPr>
        <p:blipFill>
          <a:blip r:embed="rId4"/>
          <a:stretch>
            <a:fillRect/>
          </a:stretch>
        </p:blipFill>
        <p:spPr>
          <a:xfrm>
            <a:off x="7391400" y="1219200"/>
            <a:ext cx="1752600" cy="4907280"/>
          </a:xfrm>
          <a:prstGeom prst="rect">
            <a:avLst/>
          </a:prstGeom>
        </p:spPr>
      </p:pic>
      <p:pic>
        <p:nvPicPr>
          <p:cNvPr id="12" name="Image 11" descr="DSC_0033.jpg"/>
          <p:cNvPicPr>
            <a:picLocks noChangeAspect="1"/>
          </p:cNvPicPr>
          <p:nvPr userDrawn="1"/>
        </p:nvPicPr>
        <p:blipFill>
          <a:blip r:embed="rId5"/>
          <a:stretch>
            <a:fillRect/>
          </a:stretch>
        </p:blipFill>
        <p:spPr>
          <a:xfrm>
            <a:off x="7391400" y="1218883"/>
            <a:ext cx="1752600" cy="4907280"/>
          </a:xfrm>
          <a:prstGeom prst="rect">
            <a:avLst/>
          </a:prstGeom>
        </p:spPr>
      </p:pic>
    </p:spTree>
    <p:extLst>
      <p:ext uri="{BB962C8B-B14F-4D97-AF65-F5344CB8AC3E}">
        <p14:creationId xmlns:p14="http://schemas.microsoft.com/office/powerpoint/2010/main" val="3398763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Disposition personnalisée">
    <p:spTree>
      <p:nvGrpSpPr>
        <p:cNvPr id="1" name=""/>
        <p:cNvGrpSpPr/>
        <p:nvPr/>
      </p:nvGrpSpPr>
      <p:grpSpPr>
        <a:xfrm>
          <a:off x="0" y="0"/>
          <a:ext cx="0" cy="0"/>
          <a:chOff x="0" y="0"/>
          <a:chExt cx="0" cy="0"/>
        </a:xfrm>
      </p:grpSpPr>
      <p:pic>
        <p:nvPicPr>
          <p:cNvPr id="3" name="Image 6"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239000" y="0"/>
            <a:ext cx="1905000" cy="1219200"/>
          </a:xfrm>
          <a:prstGeom prst="rect">
            <a:avLst/>
          </a:prstGeom>
          <a:noFill/>
          <a:ln w="9525">
            <a:noFill/>
            <a:miter lim="800000"/>
            <a:headEnd/>
            <a:tailEnd/>
          </a:ln>
        </p:spPr>
      </p:pic>
      <p:sp>
        <p:nvSpPr>
          <p:cNvPr id="5"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mn-lt"/>
                <a:ea typeface="+mn-ea"/>
                <a:cs typeface="+mn-cs"/>
              </a:defRPr>
            </a:lvl1pPr>
          </a:lstStyle>
          <a:p>
            <a:pPr defTabSz="457200">
              <a:defRPr/>
            </a:pPr>
            <a:r>
              <a:rPr lang="de-DE" smtClean="0">
                <a:solidFill>
                  <a:prstClr val="black">
                    <a:tint val="75000"/>
                  </a:prstClr>
                </a:solidFill>
              </a:rPr>
              <a:t>Date</a:t>
            </a:r>
            <a:endParaRPr lang="fr-FR" dirty="0">
              <a:solidFill>
                <a:prstClr val="black">
                  <a:tint val="75000"/>
                </a:prstClr>
              </a:solidFill>
            </a:endParaRPr>
          </a:p>
        </p:txBody>
      </p:sp>
      <p:sp>
        <p:nvSpPr>
          <p:cNvPr id="6"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cs typeface="+mn-cs"/>
              </a:defRPr>
            </a:lvl1pPr>
          </a:lstStyle>
          <a:p>
            <a:pPr defTabSz="457200">
              <a:defRPr/>
            </a:pPr>
            <a:r>
              <a:rPr lang="fr-FR" smtClean="0">
                <a:solidFill>
                  <a:prstClr val="black">
                    <a:tint val="75000"/>
                  </a:prstClr>
                </a:solidFill>
              </a:rPr>
              <a:t>Nom de la manifestation</a:t>
            </a:r>
            <a:endParaRPr lang="fr-FR">
              <a:solidFill>
                <a:prstClr val="black">
                  <a:tint val="75000"/>
                </a:prstClr>
              </a:solidFill>
            </a:endParaRPr>
          </a:p>
        </p:txBody>
      </p:sp>
      <p:sp>
        <p:nvSpPr>
          <p:cNvPr id="7"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ea typeface="+mn-ea"/>
                <a:cs typeface="+mn-cs"/>
              </a:defRPr>
            </a:lvl1pPr>
          </a:lstStyle>
          <a:p>
            <a:pPr defTabSz="457200">
              <a:defRPr/>
            </a:pPr>
            <a:fld id="{1BB3C07E-AFE6-BF43-B3A4-F5BBCDF9C52D}" type="slidenum">
              <a:rPr lang="fr-FR">
                <a:solidFill>
                  <a:prstClr val="black">
                    <a:tint val="75000"/>
                  </a:prstClr>
                </a:solidFill>
              </a:rPr>
              <a:pPr defTabSz="457200">
                <a:defRPr/>
              </a:pPr>
              <a:t>‹N°›</a:t>
            </a:fld>
            <a:endParaRPr lang="fr-FR">
              <a:solidFill>
                <a:prstClr val="black">
                  <a:tint val="75000"/>
                </a:prstClr>
              </a:solidFill>
            </a:endParaRPr>
          </a:p>
        </p:txBody>
      </p:sp>
      <p:sp>
        <p:nvSpPr>
          <p:cNvPr id="10" name="ZoneTexte 9"/>
          <p:cNvSpPr txBox="1"/>
          <p:nvPr userDrawn="1"/>
        </p:nvSpPr>
        <p:spPr>
          <a:xfrm>
            <a:off x="152400" y="1219200"/>
            <a:ext cx="7086600" cy="523220"/>
          </a:xfrm>
          <a:prstGeom prst="rect">
            <a:avLst/>
          </a:prstGeom>
          <a:noFill/>
        </p:spPr>
        <p:txBody>
          <a:bodyPr wrap="square" rtlCol="0">
            <a:spAutoFit/>
          </a:bodyPr>
          <a:lstStyle/>
          <a:p>
            <a:pPr defTabSz="457200"/>
            <a:endParaRPr lang="fr-FR" sz="2800" b="1" dirty="0" smtClean="0">
              <a:solidFill>
                <a:srgbClr val="1F497D">
                  <a:lumMod val="75000"/>
                </a:srgbClr>
              </a:solidFill>
            </a:endParaRPr>
          </a:p>
        </p:txBody>
      </p:sp>
      <p:sp>
        <p:nvSpPr>
          <p:cNvPr id="16" name="Espace réservé du texte 15"/>
          <p:cNvSpPr>
            <a:spLocks noGrp="1"/>
          </p:cNvSpPr>
          <p:nvPr>
            <p:ph type="body" sz="quarter" idx="10"/>
          </p:nvPr>
        </p:nvSpPr>
        <p:spPr>
          <a:xfrm>
            <a:off x="304800" y="1219200"/>
            <a:ext cx="6934200" cy="4906963"/>
          </a:xfrm>
          <a:prstGeom prst="rect">
            <a:avLst/>
          </a:prstGeom>
        </p:spPr>
        <p:txBody>
          <a:bodyPr vert="horz"/>
          <a:lstStyle>
            <a:lvl1pPr>
              <a:buFontTx/>
              <a:buNone/>
              <a:defRPr sz="3200" b="1">
                <a:solidFill>
                  <a:schemeClr val="tx2">
                    <a:lumMod val="75000"/>
                  </a:schemeClr>
                </a:solidFill>
              </a:defRPr>
            </a:lvl1pPr>
            <a:lvl2pPr>
              <a:buSzPct val="100000"/>
              <a:buFont typeface="Lucida Grande"/>
              <a:buChar char="■"/>
              <a:defRPr sz="2400" b="1"/>
            </a:lvl2pPr>
            <a:lvl3pPr marL="1371600" indent="-457200">
              <a:buClr>
                <a:schemeClr val="accent5">
                  <a:lumMod val="60000"/>
                  <a:lumOff val="40000"/>
                </a:schemeClr>
              </a:buClr>
              <a:buFont typeface="Wingdings" pitchFamily="2" charset="2"/>
              <a:buChar char="§"/>
              <a:defRPr sz="2000">
                <a:solidFill>
                  <a:srgbClr val="17375E"/>
                </a:solidFill>
              </a:defRPr>
            </a:lvl3pPr>
            <a:lvl4pPr marL="1435100" indent="-63500">
              <a:buFontTx/>
              <a:buNone/>
              <a:defRPr/>
            </a:lvl4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dirty="0" smtClean="0"/>
          </a:p>
        </p:txBody>
      </p:sp>
      <p:pic>
        <p:nvPicPr>
          <p:cNvPr id="17" name="Image 8" descr="3pointbleu.pdf"/>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391400" y="6488113"/>
            <a:ext cx="533400" cy="131762"/>
          </a:xfrm>
          <a:prstGeom prst="rect">
            <a:avLst/>
          </a:prstGeom>
          <a:noFill/>
          <a:ln w="9525">
            <a:noFill/>
            <a:miter lim="800000"/>
            <a:headEnd/>
            <a:tailEnd/>
          </a:ln>
        </p:spPr>
      </p:pic>
      <p:pic>
        <p:nvPicPr>
          <p:cNvPr id="11" name="Image 10" descr="DSC_0100.jpg"/>
          <p:cNvPicPr>
            <a:picLocks noChangeAspect="1"/>
          </p:cNvPicPr>
          <p:nvPr userDrawn="1"/>
        </p:nvPicPr>
        <p:blipFill>
          <a:blip r:embed="rId4"/>
          <a:stretch>
            <a:fillRect/>
          </a:stretch>
        </p:blipFill>
        <p:spPr>
          <a:xfrm>
            <a:off x="7391400" y="1219200"/>
            <a:ext cx="1752600" cy="4907280"/>
          </a:xfrm>
          <a:prstGeom prst="rect">
            <a:avLst/>
          </a:prstGeom>
        </p:spPr>
      </p:pic>
      <p:pic>
        <p:nvPicPr>
          <p:cNvPr id="12" name="Image 11" descr="DSC_0065.jpg"/>
          <p:cNvPicPr>
            <a:picLocks noChangeAspect="1"/>
          </p:cNvPicPr>
          <p:nvPr userDrawn="1"/>
        </p:nvPicPr>
        <p:blipFill>
          <a:blip r:embed="rId5"/>
          <a:stretch>
            <a:fillRect/>
          </a:stretch>
        </p:blipFill>
        <p:spPr>
          <a:xfrm>
            <a:off x="7391400" y="1218883"/>
            <a:ext cx="1752600" cy="4907280"/>
          </a:xfrm>
          <a:prstGeom prst="rect">
            <a:avLst/>
          </a:prstGeom>
        </p:spPr>
      </p:pic>
    </p:spTree>
    <p:extLst>
      <p:ext uri="{BB962C8B-B14F-4D97-AF65-F5344CB8AC3E}">
        <p14:creationId xmlns:p14="http://schemas.microsoft.com/office/powerpoint/2010/main" val="27600550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Disposition personnalisée">
    <p:spTree>
      <p:nvGrpSpPr>
        <p:cNvPr id="1" name=""/>
        <p:cNvGrpSpPr/>
        <p:nvPr/>
      </p:nvGrpSpPr>
      <p:grpSpPr>
        <a:xfrm>
          <a:off x="0" y="0"/>
          <a:ext cx="0" cy="0"/>
          <a:chOff x="0" y="0"/>
          <a:chExt cx="0" cy="0"/>
        </a:xfrm>
      </p:grpSpPr>
      <p:pic>
        <p:nvPicPr>
          <p:cNvPr id="3" name="Image 6"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239000" y="0"/>
            <a:ext cx="1905000" cy="1219200"/>
          </a:xfrm>
          <a:prstGeom prst="rect">
            <a:avLst/>
          </a:prstGeom>
          <a:noFill/>
          <a:ln w="9525">
            <a:noFill/>
            <a:miter lim="800000"/>
            <a:headEnd/>
            <a:tailEnd/>
          </a:ln>
        </p:spPr>
      </p:pic>
      <p:sp>
        <p:nvSpPr>
          <p:cNvPr id="5"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mn-lt"/>
                <a:ea typeface="+mn-ea"/>
                <a:cs typeface="+mn-cs"/>
              </a:defRPr>
            </a:lvl1pPr>
          </a:lstStyle>
          <a:p>
            <a:pPr defTabSz="457200">
              <a:defRPr/>
            </a:pPr>
            <a:r>
              <a:rPr lang="de-DE" smtClean="0">
                <a:solidFill>
                  <a:prstClr val="black">
                    <a:tint val="75000"/>
                  </a:prstClr>
                </a:solidFill>
              </a:rPr>
              <a:t>Date</a:t>
            </a:r>
            <a:endParaRPr lang="fr-FR" dirty="0">
              <a:solidFill>
                <a:prstClr val="black">
                  <a:tint val="75000"/>
                </a:prstClr>
              </a:solidFill>
            </a:endParaRPr>
          </a:p>
        </p:txBody>
      </p:sp>
      <p:sp>
        <p:nvSpPr>
          <p:cNvPr id="6"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cs typeface="+mn-cs"/>
              </a:defRPr>
            </a:lvl1pPr>
          </a:lstStyle>
          <a:p>
            <a:pPr defTabSz="457200">
              <a:defRPr/>
            </a:pPr>
            <a:r>
              <a:rPr lang="fr-FR" smtClean="0">
                <a:solidFill>
                  <a:prstClr val="black">
                    <a:tint val="75000"/>
                  </a:prstClr>
                </a:solidFill>
              </a:rPr>
              <a:t>Nom de la manifestation</a:t>
            </a:r>
            <a:endParaRPr lang="fr-FR">
              <a:solidFill>
                <a:prstClr val="black">
                  <a:tint val="75000"/>
                </a:prstClr>
              </a:solidFill>
            </a:endParaRPr>
          </a:p>
        </p:txBody>
      </p:sp>
      <p:sp>
        <p:nvSpPr>
          <p:cNvPr id="7"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ea typeface="+mn-ea"/>
                <a:cs typeface="+mn-cs"/>
              </a:defRPr>
            </a:lvl1pPr>
          </a:lstStyle>
          <a:p>
            <a:pPr defTabSz="457200">
              <a:defRPr/>
            </a:pPr>
            <a:fld id="{1BB3C07E-AFE6-BF43-B3A4-F5BBCDF9C52D}" type="slidenum">
              <a:rPr lang="fr-FR">
                <a:solidFill>
                  <a:prstClr val="black">
                    <a:tint val="75000"/>
                  </a:prstClr>
                </a:solidFill>
              </a:rPr>
              <a:pPr defTabSz="457200">
                <a:defRPr/>
              </a:pPr>
              <a:t>‹N°›</a:t>
            </a:fld>
            <a:endParaRPr lang="fr-FR">
              <a:solidFill>
                <a:prstClr val="black">
                  <a:tint val="75000"/>
                </a:prstClr>
              </a:solidFill>
            </a:endParaRPr>
          </a:p>
        </p:txBody>
      </p:sp>
      <p:sp>
        <p:nvSpPr>
          <p:cNvPr id="10" name="ZoneTexte 9"/>
          <p:cNvSpPr txBox="1"/>
          <p:nvPr userDrawn="1"/>
        </p:nvSpPr>
        <p:spPr>
          <a:xfrm>
            <a:off x="152400" y="1219200"/>
            <a:ext cx="7086600" cy="523220"/>
          </a:xfrm>
          <a:prstGeom prst="rect">
            <a:avLst/>
          </a:prstGeom>
          <a:noFill/>
        </p:spPr>
        <p:txBody>
          <a:bodyPr wrap="square" rtlCol="0">
            <a:spAutoFit/>
          </a:bodyPr>
          <a:lstStyle/>
          <a:p>
            <a:pPr defTabSz="457200"/>
            <a:endParaRPr lang="fr-FR" sz="2800" b="1" dirty="0" smtClean="0">
              <a:solidFill>
                <a:srgbClr val="1F497D">
                  <a:lumMod val="75000"/>
                </a:srgbClr>
              </a:solidFill>
            </a:endParaRPr>
          </a:p>
        </p:txBody>
      </p:sp>
      <p:sp>
        <p:nvSpPr>
          <p:cNvPr id="16" name="Espace réservé du texte 15"/>
          <p:cNvSpPr>
            <a:spLocks noGrp="1"/>
          </p:cNvSpPr>
          <p:nvPr>
            <p:ph type="body" sz="quarter" idx="10"/>
          </p:nvPr>
        </p:nvSpPr>
        <p:spPr>
          <a:xfrm>
            <a:off x="304800" y="1219200"/>
            <a:ext cx="6934200" cy="4906963"/>
          </a:xfrm>
          <a:prstGeom prst="rect">
            <a:avLst/>
          </a:prstGeom>
        </p:spPr>
        <p:txBody>
          <a:bodyPr vert="horz"/>
          <a:lstStyle>
            <a:lvl1pPr>
              <a:buFontTx/>
              <a:buNone/>
              <a:defRPr sz="3200" b="1">
                <a:solidFill>
                  <a:schemeClr val="tx2">
                    <a:lumMod val="75000"/>
                  </a:schemeClr>
                </a:solidFill>
              </a:defRPr>
            </a:lvl1pPr>
            <a:lvl2pPr>
              <a:buSzPct val="100000"/>
              <a:buFont typeface="Lucida Grande"/>
              <a:buChar char="■"/>
              <a:defRPr sz="2400" b="1"/>
            </a:lvl2pPr>
            <a:lvl3pPr marL="1371600" indent="-457200">
              <a:buClr>
                <a:schemeClr val="accent5">
                  <a:lumMod val="60000"/>
                  <a:lumOff val="40000"/>
                </a:schemeClr>
              </a:buClr>
              <a:buFont typeface="Wingdings" pitchFamily="2" charset="2"/>
              <a:buChar char="§"/>
              <a:defRPr sz="2000">
                <a:solidFill>
                  <a:srgbClr val="17375E"/>
                </a:solidFill>
              </a:defRPr>
            </a:lvl3pPr>
            <a:lvl4pPr marL="1435100" indent="-63500">
              <a:buFontTx/>
              <a:buNone/>
              <a:defRPr/>
            </a:lvl4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p:txBody>
      </p:sp>
      <p:pic>
        <p:nvPicPr>
          <p:cNvPr id="17" name="Image 8" descr="3pointbleu.pdf"/>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391400" y="6488113"/>
            <a:ext cx="533400" cy="131762"/>
          </a:xfrm>
          <a:prstGeom prst="rect">
            <a:avLst/>
          </a:prstGeom>
          <a:noFill/>
          <a:ln w="9525">
            <a:noFill/>
            <a:miter lim="800000"/>
            <a:headEnd/>
            <a:tailEnd/>
          </a:ln>
        </p:spPr>
      </p:pic>
      <p:pic>
        <p:nvPicPr>
          <p:cNvPr id="12" name="Image 11" descr="DSC_0072.jpg"/>
          <p:cNvPicPr>
            <a:picLocks noChangeAspect="1"/>
          </p:cNvPicPr>
          <p:nvPr userDrawn="1"/>
        </p:nvPicPr>
        <p:blipFill>
          <a:blip r:embed="rId4"/>
          <a:stretch>
            <a:fillRect/>
          </a:stretch>
        </p:blipFill>
        <p:spPr>
          <a:xfrm>
            <a:off x="7391400" y="1219200"/>
            <a:ext cx="1752600" cy="4907280"/>
          </a:xfrm>
          <a:prstGeom prst="rect">
            <a:avLst/>
          </a:prstGeom>
        </p:spPr>
      </p:pic>
    </p:spTree>
    <p:extLst>
      <p:ext uri="{BB962C8B-B14F-4D97-AF65-F5344CB8AC3E}">
        <p14:creationId xmlns:p14="http://schemas.microsoft.com/office/powerpoint/2010/main" val="42823399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Disposition personnalisée">
    <p:spTree>
      <p:nvGrpSpPr>
        <p:cNvPr id="1" name=""/>
        <p:cNvGrpSpPr/>
        <p:nvPr/>
      </p:nvGrpSpPr>
      <p:grpSpPr>
        <a:xfrm>
          <a:off x="0" y="0"/>
          <a:ext cx="0" cy="0"/>
          <a:chOff x="0" y="0"/>
          <a:chExt cx="0" cy="0"/>
        </a:xfrm>
      </p:grpSpPr>
      <p:pic>
        <p:nvPicPr>
          <p:cNvPr id="3" name="Image 6"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239000" y="0"/>
            <a:ext cx="1905000" cy="1219200"/>
          </a:xfrm>
          <a:prstGeom prst="rect">
            <a:avLst/>
          </a:prstGeom>
          <a:noFill/>
          <a:ln w="9525">
            <a:noFill/>
            <a:miter lim="800000"/>
            <a:headEnd/>
            <a:tailEnd/>
          </a:ln>
        </p:spPr>
      </p:pic>
      <p:sp>
        <p:nvSpPr>
          <p:cNvPr id="5"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mn-lt"/>
                <a:ea typeface="+mn-ea"/>
                <a:cs typeface="+mn-cs"/>
              </a:defRPr>
            </a:lvl1pPr>
          </a:lstStyle>
          <a:p>
            <a:pPr defTabSz="457200">
              <a:defRPr/>
            </a:pPr>
            <a:r>
              <a:rPr lang="de-DE" smtClean="0">
                <a:solidFill>
                  <a:prstClr val="black">
                    <a:tint val="75000"/>
                  </a:prstClr>
                </a:solidFill>
              </a:rPr>
              <a:t>Date</a:t>
            </a:r>
            <a:endParaRPr lang="fr-FR" dirty="0">
              <a:solidFill>
                <a:prstClr val="black">
                  <a:tint val="75000"/>
                </a:prstClr>
              </a:solidFill>
            </a:endParaRPr>
          </a:p>
        </p:txBody>
      </p:sp>
      <p:sp>
        <p:nvSpPr>
          <p:cNvPr id="6"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cs typeface="+mn-cs"/>
              </a:defRPr>
            </a:lvl1pPr>
          </a:lstStyle>
          <a:p>
            <a:pPr defTabSz="457200">
              <a:defRPr/>
            </a:pPr>
            <a:r>
              <a:rPr lang="fr-FR" smtClean="0">
                <a:solidFill>
                  <a:prstClr val="black">
                    <a:tint val="75000"/>
                  </a:prstClr>
                </a:solidFill>
              </a:rPr>
              <a:t>Nom de la manifestation</a:t>
            </a:r>
            <a:endParaRPr lang="fr-FR">
              <a:solidFill>
                <a:prstClr val="black">
                  <a:tint val="75000"/>
                </a:prstClr>
              </a:solidFill>
            </a:endParaRPr>
          </a:p>
        </p:txBody>
      </p:sp>
      <p:sp>
        <p:nvSpPr>
          <p:cNvPr id="7"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ea typeface="+mn-ea"/>
                <a:cs typeface="+mn-cs"/>
              </a:defRPr>
            </a:lvl1pPr>
          </a:lstStyle>
          <a:p>
            <a:pPr defTabSz="457200">
              <a:defRPr/>
            </a:pPr>
            <a:fld id="{1BB3C07E-AFE6-BF43-B3A4-F5BBCDF9C52D}" type="slidenum">
              <a:rPr lang="fr-FR">
                <a:solidFill>
                  <a:prstClr val="black">
                    <a:tint val="75000"/>
                  </a:prstClr>
                </a:solidFill>
              </a:rPr>
              <a:pPr defTabSz="457200">
                <a:defRPr/>
              </a:pPr>
              <a:t>‹N°›</a:t>
            </a:fld>
            <a:endParaRPr lang="fr-FR">
              <a:solidFill>
                <a:prstClr val="black">
                  <a:tint val="75000"/>
                </a:prstClr>
              </a:solidFill>
            </a:endParaRPr>
          </a:p>
        </p:txBody>
      </p:sp>
      <p:sp>
        <p:nvSpPr>
          <p:cNvPr id="10" name="ZoneTexte 9"/>
          <p:cNvSpPr txBox="1"/>
          <p:nvPr userDrawn="1"/>
        </p:nvSpPr>
        <p:spPr>
          <a:xfrm>
            <a:off x="152400" y="1219200"/>
            <a:ext cx="7086600" cy="523220"/>
          </a:xfrm>
          <a:prstGeom prst="rect">
            <a:avLst/>
          </a:prstGeom>
          <a:noFill/>
        </p:spPr>
        <p:txBody>
          <a:bodyPr wrap="square" rtlCol="0">
            <a:spAutoFit/>
          </a:bodyPr>
          <a:lstStyle/>
          <a:p>
            <a:pPr defTabSz="457200"/>
            <a:endParaRPr lang="fr-FR" sz="2800" b="1" dirty="0" smtClean="0">
              <a:solidFill>
                <a:srgbClr val="1F497D">
                  <a:lumMod val="75000"/>
                </a:srgbClr>
              </a:solidFill>
            </a:endParaRPr>
          </a:p>
        </p:txBody>
      </p:sp>
      <p:sp>
        <p:nvSpPr>
          <p:cNvPr id="16" name="Espace réservé du texte 15"/>
          <p:cNvSpPr>
            <a:spLocks noGrp="1"/>
          </p:cNvSpPr>
          <p:nvPr>
            <p:ph type="body" sz="quarter" idx="10"/>
          </p:nvPr>
        </p:nvSpPr>
        <p:spPr>
          <a:xfrm>
            <a:off x="304800" y="1219200"/>
            <a:ext cx="6934200" cy="4906963"/>
          </a:xfrm>
          <a:prstGeom prst="rect">
            <a:avLst/>
          </a:prstGeom>
        </p:spPr>
        <p:txBody>
          <a:bodyPr vert="horz"/>
          <a:lstStyle>
            <a:lvl1pPr>
              <a:buFontTx/>
              <a:buNone/>
              <a:defRPr sz="3200" b="1">
                <a:solidFill>
                  <a:schemeClr val="tx2">
                    <a:lumMod val="75000"/>
                  </a:schemeClr>
                </a:solidFill>
              </a:defRPr>
            </a:lvl1pPr>
            <a:lvl2pPr>
              <a:buSzPct val="100000"/>
              <a:buFont typeface="Lucida Grande"/>
              <a:buChar char="■"/>
              <a:defRPr sz="2400" b="1"/>
            </a:lvl2pPr>
            <a:lvl3pPr marL="1371600" indent="-457200">
              <a:buClr>
                <a:schemeClr val="accent5">
                  <a:lumMod val="60000"/>
                  <a:lumOff val="40000"/>
                </a:schemeClr>
              </a:buClr>
              <a:buFont typeface="Wingdings" pitchFamily="2" charset="2"/>
              <a:buChar char="§"/>
              <a:defRPr sz="2000">
                <a:solidFill>
                  <a:srgbClr val="17375E"/>
                </a:solidFill>
              </a:defRPr>
            </a:lvl3pPr>
            <a:lvl4pPr marL="1435100" indent="-63500">
              <a:buFontTx/>
              <a:buNone/>
              <a:defRPr/>
            </a:lvl4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p:txBody>
      </p:sp>
      <p:pic>
        <p:nvPicPr>
          <p:cNvPr id="17" name="Image 8" descr="3pointbleu.pdf"/>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391400" y="6488113"/>
            <a:ext cx="533400" cy="131762"/>
          </a:xfrm>
          <a:prstGeom prst="rect">
            <a:avLst/>
          </a:prstGeom>
          <a:noFill/>
          <a:ln w="9525">
            <a:noFill/>
            <a:miter lim="800000"/>
            <a:headEnd/>
            <a:tailEnd/>
          </a:ln>
        </p:spPr>
      </p:pic>
    </p:spTree>
    <p:extLst>
      <p:ext uri="{BB962C8B-B14F-4D97-AF65-F5344CB8AC3E}">
        <p14:creationId xmlns:p14="http://schemas.microsoft.com/office/powerpoint/2010/main" val="35436760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_Disposition personnalisée">
    <p:spTree>
      <p:nvGrpSpPr>
        <p:cNvPr id="1" name=""/>
        <p:cNvGrpSpPr/>
        <p:nvPr/>
      </p:nvGrpSpPr>
      <p:grpSpPr>
        <a:xfrm>
          <a:off x="0" y="0"/>
          <a:ext cx="0" cy="0"/>
          <a:chOff x="0" y="0"/>
          <a:chExt cx="0" cy="0"/>
        </a:xfrm>
      </p:grpSpPr>
      <p:pic>
        <p:nvPicPr>
          <p:cNvPr id="7" name="Image 3"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0"/>
            <a:ext cx="9144000" cy="1803400"/>
          </a:xfrm>
          <a:prstGeom prst="rect">
            <a:avLst/>
          </a:prstGeom>
          <a:noFill/>
          <a:ln w="9525">
            <a:noFill/>
            <a:miter lim="800000"/>
            <a:headEnd/>
            <a:tailEnd/>
          </a:ln>
        </p:spPr>
      </p:pic>
      <p:sp>
        <p:nvSpPr>
          <p:cNvPr id="8" name="Rectangle 7"/>
          <p:cNvSpPr/>
          <p:nvPr userDrawn="1"/>
        </p:nvSpPr>
        <p:spPr>
          <a:xfrm>
            <a:off x="304800" y="1676400"/>
            <a:ext cx="8534400" cy="4876800"/>
          </a:xfrm>
          <a:prstGeom prst="rect">
            <a:avLst/>
          </a:prstGeom>
          <a:solidFill>
            <a:schemeClr val="accent5">
              <a:lumMod val="75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fr-FR">
              <a:solidFill>
                <a:prstClr val="white"/>
              </a:solidFill>
            </a:endParaRPr>
          </a:p>
        </p:txBody>
      </p:sp>
      <p:sp>
        <p:nvSpPr>
          <p:cNvPr id="11" name="Titre 10"/>
          <p:cNvSpPr>
            <a:spLocks noGrp="1"/>
          </p:cNvSpPr>
          <p:nvPr>
            <p:ph type="title" hasCustomPrompt="1"/>
          </p:nvPr>
        </p:nvSpPr>
        <p:spPr>
          <a:xfrm>
            <a:off x="533400" y="1905000"/>
            <a:ext cx="8305800" cy="1828800"/>
          </a:xfrm>
          <a:prstGeom prst="rect">
            <a:avLst/>
          </a:prstGeom>
        </p:spPr>
        <p:txBody>
          <a:bodyPr vert="horz"/>
          <a:lstStyle>
            <a:lvl1pPr algn="l">
              <a:defRPr sz="3600" b="1" baseline="0">
                <a:solidFill>
                  <a:schemeClr val="bg1"/>
                </a:solidFill>
              </a:defRPr>
            </a:lvl1pPr>
          </a:lstStyle>
          <a:p>
            <a:r>
              <a:rPr lang="fr-CH" dirty="0" smtClean="0"/>
              <a:t>Merci de votre attention !</a:t>
            </a:r>
            <a:r>
              <a:rPr lang="fr-CH" smtClean="0"/>
              <a:t/>
            </a:r>
            <a:br>
              <a:rPr lang="fr-CH" smtClean="0"/>
            </a:br>
            <a:endParaRPr lang="fr-FR" dirty="0"/>
          </a:p>
        </p:txBody>
      </p:sp>
      <p:sp>
        <p:nvSpPr>
          <p:cNvPr id="13" name="Espace réservé du texte 12"/>
          <p:cNvSpPr>
            <a:spLocks noGrp="1"/>
          </p:cNvSpPr>
          <p:nvPr>
            <p:ph type="body" sz="quarter" idx="10"/>
          </p:nvPr>
        </p:nvSpPr>
        <p:spPr>
          <a:xfrm>
            <a:off x="533400" y="4572000"/>
            <a:ext cx="6019800" cy="1143000"/>
          </a:xfrm>
          <a:prstGeom prst="rect">
            <a:avLst/>
          </a:prstGeom>
        </p:spPr>
        <p:txBody>
          <a:bodyPr vert="horz"/>
          <a:lstStyle>
            <a:lvl1pPr>
              <a:buFontTx/>
              <a:buNone/>
              <a:defRPr sz="1800">
                <a:solidFill>
                  <a:srgbClr val="FFFFFF"/>
                </a:solidFill>
              </a:defRPr>
            </a:lvl1pPr>
            <a:lvl2pPr>
              <a:buFontTx/>
              <a:buNone/>
              <a:defRPr sz="1800">
                <a:solidFill>
                  <a:srgbClr val="FFFFFF"/>
                </a:solidFill>
              </a:defRPr>
            </a:lvl2pPr>
            <a:lvl3pPr>
              <a:buFontTx/>
              <a:buNone/>
              <a:defRPr sz="1800">
                <a:solidFill>
                  <a:srgbClr val="FFFFFF"/>
                </a:solidFill>
              </a:defRPr>
            </a:lvl3pPr>
            <a:lvl4pPr>
              <a:buFontTx/>
              <a:buNone/>
              <a:defRPr sz="1800">
                <a:solidFill>
                  <a:srgbClr val="FFFFFF"/>
                </a:solidFill>
              </a:defRPr>
            </a:lvl4pPr>
            <a:lvl5pPr>
              <a:buFontTx/>
              <a:buNone/>
              <a:defRPr sz="1800">
                <a:solidFill>
                  <a:srgbClr val="FFFFFF"/>
                </a:solidFill>
              </a:defRPr>
            </a:lvl5pPr>
          </a:lstStyle>
          <a:p>
            <a:pPr lvl="0"/>
            <a:r>
              <a:rPr lang="fr-CH" smtClean="0"/>
              <a:t>Cliquez pour modifier les styles du texte du masque</a:t>
            </a:r>
          </a:p>
        </p:txBody>
      </p:sp>
      <p:pic>
        <p:nvPicPr>
          <p:cNvPr id="14" name="Image 13" descr="3pointblanc.pdf"/>
          <p:cNvPicPr>
            <a:picLocks noChangeAspect="1"/>
          </p:cNvPicPr>
          <p:nvPr userDrawn="1"/>
        </p:nvPicPr>
        <p:blipFill>
          <a:blip r:embed="rId3" cstate="screen">
            <a:extLst>
              <a:ext uri="{28A0092B-C50C-407E-A947-70E740481C1C}">
                <a14:useLocalDpi xmlns:a14="http://schemas.microsoft.com/office/drawing/2010/main"/>
              </a:ext>
            </a:extLst>
          </a:blip>
          <a:srcRect r="78947" b="81579"/>
          <a:stretch>
            <a:fillRect/>
          </a:stretch>
        </p:blipFill>
        <p:spPr>
          <a:xfrm>
            <a:off x="7391400" y="5943600"/>
            <a:ext cx="152400" cy="133350"/>
          </a:xfrm>
          <a:prstGeom prst="rect">
            <a:avLst/>
          </a:prstGeom>
        </p:spPr>
      </p:pic>
    </p:spTree>
    <p:extLst>
      <p:ext uri="{BB962C8B-B14F-4D97-AF65-F5344CB8AC3E}">
        <p14:creationId xmlns:p14="http://schemas.microsoft.com/office/powerpoint/2010/main" val="2876718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67308FF3-934B-4F19-8D64-7D980E54A83A}" type="datetimeFigureOut">
              <a:rPr lang="fr-CH" smtClean="0"/>
              <a:t>11.06.2014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9D9EB1C1-E6E6-4500-B277-18E501BD898B}" type="slidenum">
              <a:rPr lang="fr-CH" smtClean="0"/>
              <a:t>‹N°›</a:t>
            </a:fld>
            <a:endParaRPr lang="fr-CH"/>
          </a:p>
        </p:txBody>
      </p:sp>
    </p:spTree>
    <p:extLst>
      <p:ext uri="{BB962C8B-B14F-4D97-AF65-F5344CB8AC3E}">
        <p14:creationId xmlns:p14="http://schemas.microsoft.com/office/powerpoint/2010/main" val="958011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7308FF3-934B-4F19-8D64-7D980E54A83A}" type="datetimeFigureOut">
              <a:rPr lang="fr-CH" smtClean="0"/>
              <a:t>11.06.2014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9D9EB1C1-E6E6-4500-B277-18E501BD898B}" type="slidenum">
              <a:rPr lang="fr-CH" smtClean="0"/>
              <a:t>‹N°›</a:t>
            </a:fld>
            <a:endParaRPr lang="fr-CH"/>
          </a:p>
        </p:txBody>
      </p:sp>
    </p:spTree>
    <p:extLst>
      <p:ext uri="{BB962C8B-B14F-4D97-AF65-F5344CB8AC3E}">
        <p14:creationId xmlns:p14="http://schemas.microsoft.com/office/powerpoint/2010/main" val="3871574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67308FF3-934B-4F19-8D64-7D980E54A83A}" type="datetimeFigureOut">
              <a:rPr lang="fr-CH" smtClean="0"/>
              <a:t>11.06.2014</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9D9EB1C1-E6E6-4500-B277-18E501BD898B}" type="slidenum">
              <a:rPr lang="fr-CH" smtClean="0"/>
              <a:t>‹N°›</a:t>
            </a:fld>
            <a:endParaRPr lang="fr-CH"/>
          </a:p>
        </p:txBody>
      </p:sp>
    </p:spTree>
    <p:extLst>
      <p:ext uri="{BB962C8B-B14F-4D97-AF65-F5344CB8AC3E}">
        <p14:creationId xmlns:p14="http://schemas.microsoft.com/office/powerpoint/2010/main" val="2014740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67308FF3-934B-4F19-8D64-7D980E54A83A}" type="datetimeFigureOut">
              <a:rPr lang="fr-CH" smtClean="0"/>
              <a:t>11.06.2014</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9D9EB1C1-E6E6-4500-B277-18E501BD898B}" type="slidenum">
              <a:rPr lang="fr-CH" smtClean="0"/>
              <a:t>‹N°›</a:t>
            </a:fld>
            <a:endParaRPr lang="fr-CH"/>
          </a:p>
        </p:txBody>
      </p:sp>
    </p:spTree>
    <p:extLst>
      <p:ext uri="{BB962C8B-B14F-4D97-AF65-F5344CB8AC3E}">
        <p14:creationId xmlns:p14="http://schemas.microsoft.com/office/powerpoint/2010/main" val="383281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e la date 2"/>
          <p:cNvSpPr>
            <a:spLocks noGrp="1"/>
          </p:cNvSpPr>
          <p:nvPr>
            <p:ph type="dt" sz="half" idx="10"/>
          </p:nvPr>
        </p:nvSpPr>
        <p:spPr/>
        <p:txBody>
          <a:bodyPr/>
          <a:lstStyle/>
          <a:p>
            <a:fld id="{67308FF3-934B-4F19-8D64-7D980E54A83A}" type="datetimeFigureOut">
              <a:rPr lang="fr-CH" smtClean="0"/>
              <a:t>11.06.2014</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9D9EB1C1-E6E6-4500-B277-18E501BD898B}" type="slidenum">
              <a:rPr lang="fr-CH" smtClean="0"/>
              <a:t>‹N°›</a:t>
            </a:fld>
            <a:endParaRPr lang="fr-CH"/>
          </a:p>
        </p:txBody>
      </p:sp>
    </p:spTree>
    <p:extLst>
      <p:ext uri="{BB962C8B-B14F-4D97-AF65-F5344CB8AC3E}">
        <p14:creationId xmlns:p14="http://schemas.microsoft.com/office/powerpoint/2010/main" val="896039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7308FF3-934B-4F19-8D64-7D980E54A83A}" type="datetimeFigureOut">
              <a:rPr lang="fr-CH" smtClean="0"/>
              <a:t>11.06.2014</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9D9EB1C1-E6E6-4500-B277-18E501BD898B}" type="slidenum">
              <a:rPr lang="fr-CH" smtClean="0"/>
              <a:t>‹N°›</a:t>
            </a:fld>
            <a:endParaRPr lang="fr-CH"/>
          </a:p>
        </p:txBody>
      </p:sp>
    </p:spTree>
    <p:extLst>
      <p:ext uri="{BB962C8B-B14F-4D97-AF65-F5344CB8AC3E}">
        <p14:creationId xmlns:p14="http://schemas.microsoft.com/office/powerpoint/2010/main" val="906778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7308FF3-934B-4F19-8D64-7D980E54A83A}" type="datetimeFigureOut">
              <a:rPr lang="fr-CH" smtClean="0"/>
              <a:t>11.06.2014</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9D9EB1C1-E6E6-4500-B277-18E501BD898B}" type="slidenum">
              <a:rPr lang="fr-CH" smtClean="0"/>
              <a:t>‹N°›</a:t>
            </a:fld>
            <a:endParaRPr lang="fr-CH"/>
          </a:p>
        </p:txBody>
      </p:sp>
    </p:spTree>
    <p:extLst>
      <p:ext uri="{BB962C8B-B14F-4D97-AF65-F5344CB8AC3E}">
        <p14:creationId xmlns:p14="http://schemas.microsoft.com/office/powerpoint/2010/main" val="3769007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7308FF3-934B-4F19-8D64-7D980E54A83A}" type="datetimeFigureOut">
              <a:rPr lang="fr-CH" smtClean="0"/>
              <a:t>11.06.2014</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9D9EB1C1-E6E6-4500-B277-18E501BD898B}" type="slidenum">
              <a:rPr lang="fr-CH" smtClean="0"/>
              <a:t>‹N°›</a:t>
            </a:fld>
            <a:endParaRPr lang="fr-CH"/>
          </a:p>
        </p:txBody>
      </p:sp>
    </p:spTree>
    <p:extLst>
      <p:ext uri="{BB962C8B-B14F-4D97-AF65-F5344CB8AC3E}">
        <p14:creationId xmlns:p14="http://schemas.microsoft.com/office/powerpoint/2010/main" val="1879596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H"/>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308FF3-934B-4F19-8D64-7D980E54A83A}" type="datetimeFigureOut">
              <a:rPr lang="fr-CH" smtClean="0"/>
              <a:t>11.06.2014</a:t>
            </a:fld>
            <a:endParaRPr lang="fr-CH"/>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9EB1C1-E6E6-4500-B277-18E501BD898B}" type="slidenum">
              <a:rPr lang="fr-CH" smtClean="0"/>
              <a:t>‹N°›</a:t>
            </a:fld>
            <a:endParaRPr lang="fr-CH"/>
          </a:p>
        </p:txBody>
      </p:sp>
    </p:spTree>
    <p:extLst>
      <p:ext uri="{BB962C8B-B14F-4D97-AF65-F5344CB8AC3E}">
        <p14:creationId xmlns:p14="http://schemas.microsoft.com/office/powerpoint/2010/main" val="3082791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2837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9.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ctrTitle"/>
          </p:nvPr>
        </p:nvSpPr>
        <p:spPr>
          <a:xfrm>
            <a:off x="685800" y="2130425"/>
            <a:ext cx="7772400" cy="1470025"/>
          </a:xfrm>
        </p:spPr>
        <p:txBody>
          <a:bodyPr/>
          <a:lstStyle/>
          <a:p>
            <a:endParaRPr lang="fr-FR" dirty="0"/>
          </a:p>
        </p:txBody>
      </p:sp>
      <p:sp>
        <p:nvSpPr>
          <p:cNvPr id="9" name="Sous-titre 2"/>
          <p:cNvSpPr>
            <a:spLocks noGrp="1"/>
          </p:cNvSpPr>
          <p:nvPr>
            <p:ph type="subTitle" idx="1"/>
          </p:nvPr>
        </p:nvSpPr>
        <p:spPr>
          <a:xfrm>
            <a:off x="1371600" y="3886200"/>
            <a:ext cx="6400800" cy="1752600"/>
          </a:xfrm>
        </p:spPr>
        <p:txBody>
          <a:bodyPr/>
          <a:lstStyle/>
          <a:p>
            <a:endParaRPr lang="fr-FR"/>
          </a:p>
        </p:txBody>
      </p:sp>
      <p:sp>
        <p:nvSpPr>
          <p:cNvPr id="10" name="Rectangle 9"/>
          <p:cNvSpPr/>
          <p:nvPr/>
        </p:nvSpPr>
        <p:spPr>
          <a:xfrm>
            <a:off x="304800" y="1676400"/>
            <a:ext cx="8534400" cy="4876800"/>
          </a:xfrm>
          <a:prstGeom prst="rect">
            <a:avLst/>
          </a:prstGeom>
          <a:solidFill>
            <a:schemeClr val="accent5">
              <a:lumMod val="75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r>
              <a:rPr lang="fr-CH" dirty="0">
                <a:solidFill>
                  <a:prstClr val="white"/>
                </a:solidFill>
              </a:rPr>
              <a:t>Processus de la pensée critique en éthique chez des élèves de 14-15 ans au travers du débat philosophique</a:t>
            </a:r>
            <a:r>
              <a:rPr lang="fr-CH" dirty="0" smtClean="0">
                <a:solidFill>
                  <a:prstClr val="white"/>
                </a:solidFill>
              </a:rPr>
              <a:t>.</a:t>
            </a:r>
          </a:p>
          <a:p>
            <a:pPr algn="ctr" defTabSz="457200"/>
            <a:endParaRPr lang="fr-CH" dirty="0">
              <a:solidFill>
                <a:prstClr val="white"/>
              </a:solidFill>
            </a:endParaRPr>
          </a:p>
          <a:p>
            <a:pPr algn="ctr" defTabSz="457200"/>
            <a:endParaRPr lang="fr-CH" dirty="0" smtClean="0">
              <a:solidFill>
                <a:prstClr val="white"/>
              </a:solidFill>
            </a:endParaRPr>
          </a:p>
          <a:p>
            <a:pPr defTabSz="457200"/>
            <a:endParaRPr lang="fr-CH" dirty="0">
              <a:solidFill>
                <a:prstClr val="white"/>
              </a:solidFill>
            </a:endParaRPr>
          </a:p>
          <a:p>
            <a:pPr defTabSz="457200"/>
            <a:endParaRPr lang="fr-CH" dirty="0" smtClean="0">
              <a:solidFill>
                <a:prstClr val="white"/>
              </a:solidFill>
            </a:endParaRPr>
          </a:p>
          <a:p>
            <a:pPr algn="ctr" defTabSz="457200"/>
            <a:r>
              <a:rPr lang="fr-CH" sz="1400" dirty="0" smtClean="0">
                <a:solidFill>
                  <a:prstClr val="black"/>
                </a:solidFill>
              </a:rPr>
              <a:t>Recherche collaborative : Samuel </a:t>
            </a:r>
            <a:r>
              <a:rPr lang="fr-CH" sz="1400" dirty="0" err="1" smtClean="0">
                <a:solidFill>
                  <a:prstClr val="black"/>
                </a:solidFill>
              </a:rPr>
              <a:t>Heinzen</a:t>
            </a:r>
            <a:r>
              <a:rPr lang="fr-CH" sz="1400" dirty="0" smtClean="0">
                <a:solidFill>
                  <a:prstClr val="black"/>
                </a:solidFill>
              </a:rPr>
              <a:t>, prof. HEP et Tatjana Erard, enseignante secondaire 1</a:t>
            </a:r>
            <a:endParaRPr lang="fr-CH" sz="1400" dirty="0">
              <a:solidFill>
                <a:prstClr val="black"/>
              </a:solidFill>
            </a:endParaRPr>
          </a:p>
        </p:txBody>
      </p:sp>
      <p:pic>
        <p:nvPicPr>
          <p:cNvPr id="13" name="Image 3" descr="entete_p1.pd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0"/>
            <a:ext cx="9144000" cy="1803400"/>
          </a:xfrm>
          <a:prstGeom prst="rect">
            <a:avLst/>
          </a:prstGeom>
          <a:noFill/>
          <a:ln w="9525">
            <a:noFill/>
            <a:miter lim="800000"/>
            <a:headEnd/>
            <a:tailEnd/>
          </a:ln>
        </p:spPr>
      </p:pic>
      <p:pic>
        <p:nvPicPr>
          <p:cNvPr id="14" name="Image 13" descr="3pointblanc.pdf"/>
          <p:cNvPicPr>
            <a:picLocks noChangeAspect="1"/>
          </p:cNvPicPr>
          <p:nvPr/>
        </p:nvPicPr>
        <p:blipFill>
          <a:blip r:embed="rId3" cstate="screen">
            <a:extLst>
              <a:ext uri="{28A0092B-C50C-407E-A947-70E740481C1C}">
                <a14:useLocalDpi xmlns:a14="http://schemas.microsoft.com/office/drawing/2010/main"/>
              </a:ext>
            </a:extLst>
          </a:blip>
          <a:srcRect r="10526" b="81579"/>
          <a:stretch>
            <a:fillRect/>
          </a:stretch>
        </p:blipFill>
        <p:spPr>
          <a:xfrm>
            <a:off x="7391400" y="5943600"/>
            <a:ext cx="647700" cy="133350"/>
          </a:xfrm>
          <a:prstGeom prst="rect">
            <a:avLst/>
          </a:prstGeom>
        </p:spPr>
      </p:pic>
    </p:spTree>
    <p:extLst>
      <p:ext uri="{BB962C8B-B14F-4D97-AF65-F5344CB8AC3E}">
        <p14:creationId xmlns:p14="http://schemas.microsoft.com/office/powerpoint/2010/main" val="2081578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3</a:t>
            </a:r>
            <a:r>
              <a:rPr lang="fr-CH" baseline="30000" dirty="0" smtClean="0"/>
              <a:t>ème</a:t>
            </a:r>
            <a:r>
              <a:rPr lang="fr-CH" dirty="0" smtClean="0"/>
              <a:t> essai : complexifier les liens</a:t>
            </a:r>
            <a:endParaRPr lang="fr-CH"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155456185"/>
              </p:ext>
            </p:extLst>
          </p:nvPr>
        </p:nvGraphicFramePr>
        <p:xfrm>
          <a:off x="755576" y="1484784"/>
          <a:ext cx="7931224" cy="2376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9" name="Connecteur droit 8"/>
          <p:cNvCxnSpPr/>
          <p:nvPr/>
        </p:nvCxnSpPr>
        <p:spPr>
          <a:xfrm>
            <a:off x="4644008" y="3789040"/>
            <a:ext cx="0" cy="7920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7020272" y="3789040"/>
            <a:ext cx="0" cy="7920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4644008" y="4581128"/>
            <a:ext cx="237626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5805667" y="4581128"/>
            <a:ext cx="0" cy="28803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5832140" y="3789040"/>
            <a:ext cx="0" cy="21602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Rectangle à coins arrondis 18"/>
          <p:cNvSpPr/>
          <p:nvPr/>
        </p:nvSpPr>
        <p:spPr>
          <a:xfrm>
            <a:off x="5337615" y="4869160"/>
            <a:ext cx="936104" cy="576064"/>
          </a:xfrm>
          <a:prstGeom prst="roundRect">
            <a:avLst/>
          </a:prstGeom>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800" dirty="0" smtClean="0"/>
              <a:t>D</a:t>
            </a:r>
            <a:endParaRPr lang="fr-CH" sz="2800" dirty="0"/>
          </a:p>
        </p:txBody>
      </p:sp>
      <p:pic>
        <p:nvPicPr>
          <p:cNvPr id="2051"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50333" y="3897052"/>
            <a:ext cx="963613"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ZoneTexte 19"/>
          <p:cNvSpPr txBox="1"/>
          <p:nvPr/>
        </p:nvSpPr>
        <p:spPr>
          <a:xfrm>
            <a:off x="5508104" y="3897052"/>
            <a:ext cx="620911" cy="523220"/>
          </a:xfrm>
          <a:prstGeom prst="rect">
            <a:avLst/>
          </a:prstGeom>
          <a:noFill/>
        </p:spPr>
        <p:txBody>
          <a:bodyPr wrap="square" rtlCol="0">
            <a:spAutoFit/>
          </a:bodyPr>
          <a:lstStyle/>
          <a:p>
            <a:pPr algn="ctr"/>
            <a:r>
              <a:rPr lang="fr-CH" sz="2800" dirty="0" smtClean="0">
                <a:solidFill>
                  <a:schemeClr val="bg1"/>
                </a:solidFill>
              </a:rPr>
              <a:t>E</a:t>
            </a:r>
            <a:endParaRPr lang="fr-CH" sz="2800" dirty="0">
              <a:solidFill>
                <a:schemeClr val="bg1"/>
              </a:solidFill>
            </a:endParaRPr>
          </a:p>
        </p:txBody>
      </p:sp>
      <p:sp>
        <p:nvSpPr>
          <p:cNvPr id="21" name="ZoneTexte 20"/>
          <p:cNvSpPr txBox="1"/>
          <p:nvPr/>
        </p:nvSpPr>
        <p:spPr>
          <a:xfrm>
            <a:off x="971600" y="4158662"/>
            <a:ext cx="2520280" cy="1077218"/>
          </a:xfrm>
          <a:prstGeom prst="rect">
            <a:avLst/>
          </a:prstGeom>
          <a:noFill/>
        </p:spPr>
        <p:txBody>
          <a:bodyPr wrap="square" rtlCol="0">
            <a:spAutoFit/>
          </a:bodyPr>
          <a:lstStyle/>
          <a:p>
            <a:r>
              <a:rPr lang="fr-CH" sz="1600" b="1" dirty="0" smtClean="0"/>
              <a:t>Ressemblance générique</a:t>
            </a:r>
          </a:p>
          <a:p>
            <a:endParaRPr lang="fr-CH" sz="1600" dirty="0"/>
          </a:p>
          <a:p>
            <a:endParaRPr lang="fr-CH" sz="1600" dirty="0" smtClean="0"/>
          </a:p>
          <a:p>
            <a:r>
              <a:rPr lang="fr-CH" sz="1600" b="1" dirty="0" smtClean="0"/>
              <a:t>Ressemblance générique</a:t>
            </a:r>
            <a:endParaRPr lang="fr-CH" sz="1600" b="1" dirty="0"/>
          </a:p>
        </p:txBody>
      </p:sp>
      <p:cxnSp>
        <p:nvCxnSpPr>
          <p:cNvPr id="23" name="Connecteur droit 22"/>
          <p:cNvCxnSpPr/>
          <p:nvPr/>
        </p:nvCxnSpPr>
        <p:spPr>
          <a:xfrm>
            <a:off x="7452320" y="2636912"/>
            <a:ext cx="50405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7380312" y="3501008"/>
            <a:ext cx="57606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a:off x="7956376" y="2636912"/>
            <a:ext cx="0" cy="223224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52" name="Connecteur droit 2051"/>
          <p:cNvCxnSpPr/>
          <p:nvPr/>
        </p:nvCxnSpPr>
        <p:spPr>
          <a:xfrm flipH="1">
            <a:off x="3779912" y="2708920"/>
            <a:ext cx="108974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58" name="Connecteur droit 2057"/>
          <p:cNvCxnSpPr/>
          <p:nvPr/>
        </p:nvCxnSpPr>
        <p:spPr>
          <a:xfrm flipH="1">
            <a:off x="3779912" y="3573016"/>
            <a:ext cx="43204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64" name="Connecteur droit 2063"/>
          <p:cNvCxnSpPr>
            <a:endCxn id="50" idx="0"/>
          </p:cNvCxnSpPr>
          <p:nvPr/>
        </p:nvCxnSpPr>
        <p:spPr>
          <a:xfrm>
            <a:off x="3779912" y="2708920"/>
            <a:ext cx="8217" cy="213816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9" name="Rectangle à coins arrondis 48"/>
          <p:cNvSpPr/>
          <p:nvPr/>
        </p:nvSpPr>
        <p:spPr>
          <a:xfrm>
            <a:off x="7452320" y="4847082"/>
            <a:ext cx="936104" cy="576064"/>
          </a:xfrm>
          <a:prstGeom prst="roundRect">
            <a:avLst/>
          </a:prstGeom>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800" dirty="0" smtClean="0"/>
              <a:t>C</a:t>
            </a:r>
            <a:endParaRPr lang="fr-CH" sz="2800" dirty="0"/>
          </a:p>
        </p:txBody>
      </p:sp>
      <p:sp>
        <p:nvSpPr>
          <p:cNvPr id="50" name="Rectangle à coins arrondis 49"/>
          <p:cNvSpPr/>
          <p:nvPr/>
        </p:nvSpPr>
        <p:spPr>
          <a:xfrm>
            <a:off x="3320077" y="4847082"/>
            <a:ext cx="936104" cy="576064"/>
          </a:xfrm>
          <a:prstGeom prst="roundRect">
            <a:avLst/>
          </a:prstGeom>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800" dirty="0" smtClean="0"/>
              <a:t>B</a:t>
            </a:r>
            <a:endParaRPr lang="fr-CH" sz="2800" dirty="0"/>
          </a:p>
        </p:txBody>
      </p:sp>
    </p:spTree>
    <p:extLst>
      <p:ext uri="{BB962C8B-B14F-4D97-AF65-F5344CB8AC3E}">
        <p14:creationId xmlns:p14="http://schemas.microsoft.com/office/powerpoint/2010/main" val="2705730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Principes inhérents</a:t>
            </a:r>
            <a:endParaRPr lang="fr-CH" dirty="0"/>
          </a:p>
        </p:txBody>
      </p:sp>
      <p:sp>
        <p:nvSpPr>
          <p:cNvPr id="3" name="Espace réservé du contenu 2"/>
          <p:cNvSpPr>
            <a:spLocks noGrp="1"/>
          </p:cNvSpPr>
          <p:nvPr>
            <p:ph idx="1"/>
          </p:nvPr>
        </p:nvSpPr>
        <p:spPr/>
        <p:txBody>
          <a:bodyPr>
            <a:normAutofit fontScale="92500" lnSpcReduction="10000"/>
          </a:bodyPr>
          <a:lstStyle/>
          <a:p>
            <a:r>
              <a:rPr lang="fr-CH" dirty="0" smtClean="0"/>
              <a:t>La classification catégorielle dont les contenus spécifiques ont plus d’une ressemblance générique implique nécessairement une complexité.</a:t>
            </a:r>
          </a:p>
          <a:p>
            <a:r>
              <a:rPr lang="fr-CH" dirty="0" smtClean="0"/>
              <a:t>Les liens constitués par cette complexité sont les composantes de concepts intégrant cette complexité dans leur définition. </a:t>
            </a:r>
          </a:p>
          <a:p>
            <a:r>
              <a:rPr lang="fr-CH" dirty="0" smtClean="0"/>
              <a:t>La génération de tels concepts est nécessaire au fonctionnement de la complexité. </a:t>
            </a:r>
          </a:p>
          <a:p>
            <a:r>
              <a:rPr lang="fr-CH" dirty="0" smtClean="0"/>
              <a:t>Le concept complexe est donc un facilitateur.</a:t>
            </a:r>
            <a:endParaRPr lang="fr-CH" dirty="0"/>
          </a:p>
        </p:txBody>
      </p:sp>
    </p:spTree>
    <p:extLst>
      <p:ext uri="{BB962C8B-B14F-4D97-AF65-F5344CB8AC3E}">
        <p14:creationId xmlns:p14="http://schemas.microsoft.com/office/powerpoint/2010/main" val="2803837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dirty="0" smtClean="0"/>
              <a:t>Emergence d’une question philosophique</a:t>
            </a:r>
            <a:endParaRPr lang="fr-CH" dirty="0"/>
          </a:p>
        </p:txBody>
      </p:sp>
      <p:sp>
        <p:nvSpPr>
          <p:cNvPr id="3" name="Espace réservé du contenu 2"/>
          <p:cNvSpPr>
            <a:spLocks noGrp="1"/>
          </p:cNvSpPr>
          <p:nvPr>
            <p:ph idx="1"/>
          </p:nvPr>
        </p:nvSpPr>
        <p:spPr/>
        <p:txBody>
          <a:bodyPr/>
          <a:lstStyle/>
          <a:p>
            <a:r>
              <a:rPr lang="fr-CH" dirty="0" smtClean="0"/>
              <a:t>Comment organiser la complexité ?</a:t>
            </a:r>
          </a:p>
          <a:p>
            <a:pPr lvl="1"/>
            <a:r>
              <a:rPr lang="fr-CH" dirty="0" smtClean="0"/>
              <a:t>Quel(s) terme(s) définir ?</a:t>
            </a:r>
          </a:p>
          <a:p>
            <a:pPr lvl="1"/>
            <a:r>
              <a:rPr lang="fr-CH" dirty="0" smtClean="0"/>
              <a:t>Comment les combiner ?</a:t>
            </a:r>
          </a:p>
          <a:p>
            <a:pPr lvl="1"/>
            <a:endParaRPr lang="fr-CH" dirty="0"/>
          </a:p>
          <a:p>
            <a:pPr marL="457200" lvl="1" indent="0">
              <a:buNone/>
            </a:pPr>
            <a:r>
              <a:rPr lang="fr-CH" i="1" dirty="0" smtClean="0"/>
              <a:t>Pour parvenir à dire … </a:t>
            </a:r>
          </a:p>
        </p:txBody>
      </p:sp>
    </p:spTree>
    <p:extLst>
      <p:ext uri="{BB962C8B-B14F-4D97-AF65-F5344CB8AC3E}">
        <p14:creationId xmlns:p14="http://schemas.microsoft.com/office/powerpoint/2010/main" val="2088044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sz="2800" i="1" dirty="0" smtClean="0"/>
              <a:t>Sachant que …</a:t>
            </a:r>
            <a:endParaRPr lang="fr-CH" sz="2800" i="1" dirty="0"/>
          </a:p>
        </p:txBody>
      </p:sp>
      <p:sp>
        <p:nvSpPr>
          <p:cNvPr id="3" name="Espace réservé du contenu 2"/>
          <p:cNvSpPr>
            <a:spLocks noGrp="1"/>
          </p:cNvSpPr>
          <p:nvPr>
            <p:ph idx="1"/>
          </p:nvPr>
        </p:nvSpPr>
        <p:spPr/>
        <p:txBody>
          <a:bodyPr>
            <a:normAutofit fontScale="92500" lnSpcReduction="10000"/>
          </a:bodyPr>
          <a:lstStyle/>
          <a:p>
            <a:r>
              <a:rPr lang="fr-CH" dirty="0" smtClean="0"/>
              <a:t>Les catégories conceptuelles peuvent cumuler nombre de</a:t>
            </a:r>
            <a:r>
              <a:rPr lang="fr-CH" i="1" dirty="0" smtClean="0"/>
              <a:t> </a:t>
            </a:r>
            <a:r>
              <a:rPr lang="fr-CH" dirty="0" smtClean="0"/>
              <a:t>qualificatifs, selon la complexité de leur définition.</a:t>
            </a:r>
          </a:p>
          <a:p>
            <a:r>
              <a:rPr lang="fr-CH" dirty="0" smtClean="0"/>
              <a:t>Ces qualificatifs peuvent être diversement combinés ou incompatibles.</a:t>
            </a:r>
          </a:p>
          <a:p>
            <a:r>
              <a:rPr lang="fr-CH" dirty="0" smtClean="0"/>
              <a:t>Les définitions utilisées impliquent elles-mêmes des liens de combinaisons, imposent des incompatibilités et convoquent d’autres définitions appelant à leur tour de mêmes implications. </a:t>
            </a:r>
          </a:p>
          <a:p>
            <a:endParaRPr lang="fr-CH" dirty="0"/>
          </a:p>
        </p:txBody>
      </p:sp>
    </p:spTree>
    <p:extLst>
      <p:ext uri="{BB962C8B-B14F-4D97-AF65-F5344CB8AC3E}">
        <p14:creationId xmlns:p14="http://schemas.microsoft.com/office/powerpoint/2010/main" val="825544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Une </a:t>
            </a:r>
            <a:r>
              <a:rPr lang="fr-CH" dirty="0" smtClean="0"/>
              <a:t>formalisation de classification</a:t>
            </a:r>
            <a:endParaRPr lang="fr-CH" dirty="0"/>
          </a:p>
        </p:txBody>
      </p:sp>
      <p:sp>
        <p:nvSpPr>
          <p:cNvPr id="3" name="Espace réservé du contenu 2"/>
          <p:cNvSpPr>
            <a:spLocks noGrp="1"/>
          </p:cNvSpPr>
          <p:nvPr>
            <p:ph idx="1"/>
          </p:nvPr>
        </p:nvSpPr>
        <p:spPr>
          <a:xfrm>
            <a:off x="539552" y="1600201"/>
            <a:ext cx="8147248" cy="4421088"/>
          </a:xfrm>
        </p:spPr>
        <p:txBody>
          <a:bodyPr>
            <a:normAutofit lnSpcReduction="10000"/>
          </a:bodyPr>
          <a:lstStyle/>
          <a:p>
            <a:r>
              <a:rPr lang="fr-CH" sz="2000" dirty="0" smtClean="0"/>
              <a:t>Une classification stable complète (A et B), soit l’identification d’un terme dans une catégorie comme partie incluse à un tout (P I T)</a:t>
            </a:r>
          </a:p>
          <a:p>
            <a:pPr marL="3657600" lvl="8" indent="0">
              <a:buNone/>
            </a:pPr>
            <a:r>
              <a:rPr lang="fr-CH" sz="1800" dirty="0" smtClean="0"/>
              <a:t>	</a:t>
            </a:r>
            <a:endParaRPr lang="fr-CH" sz="1800" dirty="0"/>
          </a:p>
          <a:p>
            <a:pPr marL="3657600" lvl="8" indent="0">
              <a:buNone/>
            </a:pPr>
            <a:endParaRPr lang="fr-CH" sz="800" dirty="0"/>
          </a:p>
          <a:p>
            <a:r>
              <a:rPr lang="fr-CH" sz="2000" dirty="0" smtClean="0"/>
              <a:t>Une classification stable partielle [(A et B) ou (A et C)], soit la relation d’un terme à une catégorie comme une partie liée mais non incluse à un tout (P R T) </a:t>
            </a:r>
          </a:p>
          <a:p>
            <a:pPr marL="0" indent="0">
              <a:buNone/>
            </a:pPr>
            <a:endParaRPr lang="fr-CH" sz="2000" dirty="0"/>
          </a:p>
          <a:p>
            <a:r>
              <a:rPr lang="fr-CH" sz="2000" dirty="0" smtClean="0"/>
              <a:t>Une classification instable, soit un processus amenant un terme identifié à entrer en relation pour aboutir à une nouvelle identification.</a:t>
            </a:r>
          </a:p>
          <a:p>
            <a:endParaRPr lang="fr-CH" sz="2000" dirty="0"/>
          </a:p>
          <a:p>
            <a:pPr marL="1828800" lvl="4" indent="0">
              <a:buNone/>
            </a:pPr>
            <a:r>
              <a:rPr lang="fr-CH" sz="1800" dirty="0" smtClean="0"/>
              <a:t>P         I</a:t>
            </a:r>
          </a:p>
          <a:p>
            <a:pPr marL="1828800" lvl="4" indent="0">
              <a:buNone/>
            </a:pPr>
            <a:endParaRPr lang="fr-CH" sz="1800" dirty="0"/>
          </a:p>
          <a:p>
            <a:pPr marL="1828800" lvl="4" indent="0">
              <a:buNone/>
            </a:pPr>
            <a:r>
              <a:rPr lang="fr-CH" sz="1800" dirty="0" smtClean="0"/>
              <a:t>T         R</a:t>
            </a:r>
            <a:endParaRPr lang="fr-CH" sz="1800" dirty="0"/>
          </a:p>
          <a:p>
            <a:pPr marL="1828800" lvl="4" indent="0">
              <a:buNone/>
            </a:pPr>
            <a:endParaRPr lang="fr-CH" sz="1800" dirty="0" smtClean="0"/>
          </a:p>
          <a:p>
            <a:pPr marL="1828800" lvl="4" indent="0">
              <a:buNone/>
            </a:pPr>
            <a:endParaRPr lang="fr-CH" sz="1800" dirty="0"/>
          </a:p>
        </p:txBody>
      </p:sp>
      <p:cxnSp>
        <p:nvCxnSpPr>
          <p:cNvPr id="11" name="Connecteur droit avec flèche 10"/>
          <p:cNvCxnSpPr/>
          <p:nvPr/>
        </p:nvCxnSpPr>
        <p:spPr>
          <a:xfrm>
            <a:off x="2555776" y="5013176"/>
            <a:ext cx="45724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flipH="1" flipV="1">
            <a:off x="2526384" y="5656082"/>
            <a:ext cx="486634" cy="18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3131840" y="5085184"/>
            <a:ext cx="0" cy="3461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flipV="1">
            <a:off x="2411760" y="5013176"/>
            <a:ext cx="0" cy="4336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1115616" y="6309320"/>
            <a:ext cx="6264696" cy="400110"/>
          </a:xfrm>
          <a:prstGeom prst="rect">
            <a:avLst/>
          </a:prstGeom>
          <a:noFill/>
        </p:spPr>
        <p:txBody>
          <a:bodyPr wrap="square" rtlCol="0">
            <a:spAutoFit/>
          </a:bodyPr>
          <a:lstStyle/>
          <a:p>
            <a:r>
              <a:rPr lang="fr-FR" sz="1000" b="1" dirty="0" err="1"/>
              <a:t>Heinzen</a:t>
            </a:r>
            <a:r>
              <a:rPr lang="fr-FR" sz="1000" b="1" dirty="0"/>
              <a:t> S., </a:t>
            </a:r>
            <a:r>
              <a:rPr lang="fr-FR" sz="1000" b="1" dirty="0" err="1"/>
              <a:t>Ducotterd</a:t>
            </a:r>
            <a:r>
              <a:rPr lang="fr-FR" sz="1000" b="1" dirty="0"/>
              <a:t> J.,  Hess A.-C.</a:t>
            </a:r>
            <a:r>
              <a:rPr lang="fr-FR" sz="1000" dirty="0"/>
              <a:t> (2009). Méthode d'analyse interlocutoire de la progression de la pensée conceptuelle en philosophie pour enfants. </a:t>
            </a:r>
            <a:r>
              <a:rPr lang="fr-FR" sz="1000" i="1" dirty="0" err="1"/>
              <a:t>Childood</a:t>
            </a:r>
            <a:r>
              <a:rPr lang="fr-FR" sz="1000" i="1" dirty="0"/>
              <a:t> and </a:t>
            </a:r>
            <a:r>
              <a:rPr lang="fr-FR" sz="1000" i="1" dirty="0" err="1"/>
              <a:t>philosophy</a:t>
            </a:r>
            <a:r>
              <a:rPr lang="fr-FR" sz="1000" dirty="0"/>
              <a:t>, vol 5 (9).</a:t>
            </a:r>
            <a:endParaRPr lang="fr-CH" sz="1000" dirty="0"/>
          </a:p>
        </p:txBody>
      </p:sp>
    </p:spTree>
    <p:extLst>
      <p:ext uri="{BB962C8B-B14F-4D97-AF65-F5344CB8AC3E}">
        <p14:creationId xmlns:p14="http://schemas.microsoft.com/office/powerpoint/2010/main" val="1365317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dirty="0" smtClean="0"/>
              <a:t>Les indicateurs formels </a:t>
            </a:r>
            <a:br>
              <a:rPr lang="fr-CH" dirty="0" smtClean="0"/>
            </a:br>
            <a:r>
              <a:rPr lang="fr-CH" dirty="0" smtClean="0"/>
              <a:t>d’un problème philosophique </a:t>
            </a:r>
            <a:endParaRPr lang="fr-CH" dirty="0"/>
          </a:p>
        </p:txBody>
      </p:sp>
      <p:sp>
        <p:nvSpPr>
          <p:cNvPr id="3" name="Espace réservé du contenu 2"/>
          <p:cNvSpPr>
            <a:spLocks noGrp="1"/>
          </p:cNvSpPr>
          <p:nvPr>
            <p:ph idx="1"/>
          </p:nvPr>
        </p:nvSpPr>
        <p:spPr/>
        <p:txBody>
          <a:bodyPr/>
          <a:lstStyle/>
          <a:p>
            <a:r>
              <a:rPr lang="fr-CH" dirty="0" smtClean="0"/>
              <a:t>1. PRT OU PRT		 0</a:t>
            </a:r>
          </a:p>
          <a:p>
            <a:r>
              <a:rPr lang="fr-CH" dirty="0" smtClean="0"/>
              <a:t>2. PRT OU PIT		PRT</a:t>
            </a:r>
          </a:p>
          <a:p>
            <a:r>
              <a:rPr lang="fr-CH" dirty="0" smtClean="0"/>
              <a:t>3. PIT OU PIT 		PIT</a:t>
            </a:r>
          </a:p>
          <a:p>
            <a:r>
              <a:rPr lang="fr-CH" dirty="0" smtClean="0"/>
              <a:t>4. PRT et PRT		PRTn+1</a:t>
            </a:r>
          </a:p>
          <a:p>
            <a:r>
              <a:rPr lang="fr-CH" dirty="0" smtClean="0"/>
              <a:t>5. PRT et PIT		PRTn+1</a:t>
            </a:r>
          </a:p>
          <a:p>
            <a:r>
              <a:rPr lang="fr-CH" dirty="0" smtClean="0"/>
              <a:t>6. PIT et PIT		PITn+1</a:t>
            </a:r>
          </a:p>
          <a:p>
            <a:pPr marL="0" indent="0">
              <a:buNone/>
            </a:pPr>
            <a:r>
              <a:rPr lang="fr-CH" dirty="0" smtClean="0"/>
              <a:t> </a:t>
            </a:r>
            <a:endParaRPr lang="fr-CH" dirty="0"/>
          </a:p>
        </p:txBody>
      </p:sp>
      <p:sp>
        <p:nvSpPr>
          <p:cNvPr id="4" name="Flèche droite 3"/>
          <p:cNvSpPr/>
          <p:nvPr/>
        </p:nvSpPr>
        <p:spPr>
          <a:xfrm>
            <a:off x="3419872" y="1696410"/>
            <a:ext cx="561212" cy="372519"/>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7" name="Flèche droite 6"/>
          <p:cNvSpPr/>
          <p:nvPr/>
        </p:nvSpPr>
        <p:spPr>
          <a:xfrm>
            <a:off x="3419872" y="2339869"/>
            <a:ext cx="561212" cy="372519"/>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8" name="Flèche droite 7"/>
          <p:cNvSpPr/>
          <p:nvPr/>
        </p:nvSpPr>
        <p:spPr>
          <a:xfrm>
            <a:off x="3419872" y="2852936"/>
            <a:ext cx="561212" cy="372519"/>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9" name="Flèche droite 8"/>
          <p:cNvSpPr/>
          <p:nvPr/>
        </p:nvSpPr>
        <p:spPr>
          <a:xfrm>
            <a:off x="3411360" y="3455261"/>
            <a:ext cx="561212" cy="372519"/>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0" name="Flèche droite 9"/>
          <p:cNvSpPr/>
          <p:nvPr/>
        </p:nvSpPr>
        <p:spPr>
          <a:xfrm>
            <a:off x="3443896" y="4070061"/>
            <a:ext cx="561212" cy="372519"/>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1" name="Flèche droite 10"/>
          <p:cNvSpPr/>
          <p:nvPr/>
        </p:nvSpPr>
        <p:spPr>
          <a:xfrm>
            <a:off x="3439640" y="4614337"/>
            <a:ext cx="561212" cy="372519"/>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1579199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dirty="0" smtClean="0"/>
              <a:t>Les indicateurs formels </a:t>
            </a:r>
            <a:br>
              <a:rPr lang="fr-CH" dirty="0" smtClean="0"/>
            </a:br>
            <a:r>
              <a:rPr lang="fr-CH" dirty="0" smtClean="0"/>
              <a:t>d’une solution philosophique</a:t>
            </a:r>
            <a:endParaRPr lang="fr-CH" dirty="0"/>
          </a:p>
        </p:txBody>
      </p:sp>
      <p:sp>
        <p:nvSpPr>
          <p:cNvPr id="3" name="Espace réservé du contenu 2"/>
          <p:cNvSpPr>
            <a:spLocks noGrp="1"/>
          </p:cNvSpPr>
          <p:nvPr>
            <p:ph idx="1"/>
          </p:nvPr>
        </p:nvSpPr>
        <p:spPr>
          <a:xfrm>
            <a:off x="179512" y="1600200"/>
            <a:ext cx="8928992" cy="4525963"/>
          </a:xfrm>
        </p:spPr>
        <p:txBody>
          <a:bodyPr/>
          <a:lstStyle/>
          <a:p>
            <a:r>
              <a:rPr lang="fr-CH" dirty="0" smtClean="0"/>
              <a:t>7. </a:t>
            </a:r>
          </a:p>
          <a:p>
            <a:pPr marL="0" indent="0">
              <a:buNone/>
            </a:pPr>
            <a:r>
              <a:rPr lang="fr-CH" dirty="0" smtClean="0"/>
              <a:t>PIT	     PRT	    </a:t>
            </a:r>
            <a:r>
              <a:rPr lang="fr-CH" sz="2400" dirty="0" smtClean="0"/>
              <a:t>(T OU T)        </a:t>
            </a:r>
            <a:r>
              <a:rPr lang="fr-CH" dirty="0"/>
              <a:t> </a:t>
            </a:r>
            <a:r>
              <a:rPr lang="fr-CH" dirty="0" smtClean="0"/>
              <a:t> PRTn+1 </a:t>
            </a:r>
            <a:r>
              <a:rPr lang="fr-CH" sz="1600" dirty="0" smtClean="0"/>
              <a:t>(idem 4. et 5.)</a:t>
            </a:r>
          </a:p>
          <a:p>
            <a:pPr marL="0" indent="0">
              <a:buNone/>
            </a:pPr>
            <a:endParaRPr lang="fr-CH" dirty="0"/>
          </a:p>
          <a:p>
            <a:r>
              <a:rPr lang="fr-CH" dirty="0" smtClean="0"/>
              <a:t>8.</a:t>
            </a:r>
          </a:p>
          <a:p>
            <a:pPr marL="0" indent="0">
              <a:buNone/>
            </a:pPr>
            <a:r>
              <a:rPr lang="fr-CH" dirty="0" smtClean="0"/>
              <a:t>PRT 	     PIT </a:t>
            </a:r>
            <a:r>
              <a:rPr lang="fr-CH" dirty="0"/>
              <a:t> </a:t>
            </a:r>
            <a:r>
              <a:rPr lang="fr-CH" dirty="0" smtClean="0"/>
              <a:t>      </a:t>
            </a:r>
            <a:r>
              <a:rPr lang="fr-CH" sz="2400" dirty="0" smtClean="0"/>
              <a:t>(Tn+1 OU Tn+1)</a:t>
            </a:r>
            <a:r>
              <a:rPr lang="fr-CH" dirty="0" smtClean="0"/>
              <a:t>	       </a:t>
            </a:r>
            <a:r>
              <a:rPr lang="fr-CH" sz="2400" dirty="0" smtClean="0"/>
              <a:t>T3(T2 ET T2)         </a:t>
            </a:r>
            <a:r>
              <a:rPr lang="fr-CH" dirty="0" smtClean="0"/>
              <a:t>PITn+2</a:t>
            </a:r>
            <a:endParaRPr lang="fr-CH" sz="2400" dirty="0"/>
          </a:p>
        </p:txBody>
      </p:sp>
      <p:sp>
        <p:nvSpPr>
          <p:cNvPr id="4" name="Flèche droite 3"/>
          <p:cNvSpPr/>
          <p:nvPr/>
        </p:nvSpPr>
        <p:spPr>
          <a:xfrm>
            <a:off x="948394" y="4077070"/>
            <a:ext cx="561212" cy="372519"/>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5" name="Flèche droite 4"/>
          <p:cNvSpPr/>
          <p:nvPr/>
        </p:nvSpPr>
        <p:spPr>
          <a:xfrm>
            <a:off x="2635210" y="2281330"/>
            <a:ext cx="561212" cy="372519"/>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Flèche droite 5"/>
          <p:cNvSpPr/>
          <p:nvPr/>
        </p:nvSpPr>
        <p:spPr>
          <a:xfrm>
            <a:off x="907018" y="2291217"/>
            <a:ext cx="561212" cy="372519"/>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7" name="Flèche droite 6"/>
          <p:cNvSpPr/>
          <p:nvPr/>
        </p:nvSpPr>
        <p:spPr>
          <a:xfrm>
            <a:off x="4499992" y="2291217"/>
            <a:ext cx="561212" cy="372519"/>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8" name="Flèche droite 7"/>
          <p:cNvSpPr/>
          <p:nvPr/>
        </p:nvSpPr>
        <p:spPr>
          <a:xfrm>
            <a:off x="4882310" y="4077072"/>
            <a:ext cx="561212" cy="372519"/>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9" name="Flèche droite 8"/>
          <p:cNvSpPr/>
          <p:nvPr/>
        </p:nvSpPr>
        <p:spPr>
          <a:xfrm>
            <a:off x="2259810" y="4077069"/>
            <a:ext cx="561212" cy="372519"/>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0" name="Flèche droite 9"/>
          <p:cNvSpPr/>
          <p:nvPr/>
        </p:nvSpPr>
        <p:spPr>
          <a:xfrm>
            <a:off x="7032843" y="4077068"/>
            <a:ext cx="561212" cy="372519"/>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20903398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Perspectives </a:t>
            </a:r>
            <a:endParaRPr lang="fr-CH" dirty="0"/>
          </a:p>
        </p:txBody>
      </p:sp>
      <p:sp>
        <p:nvSpPr>
          <p:cNvPr id="3" name="Espace réservé du contenu 2"/>
          <p:cNvSpPr>
            <a:spLocks noGrp="1"/>
          </p:cNvSpPr>
          <p:nvPr>
            <p:ph idx="1"/>
          </p:nvPr>
        </p:nvSpPr>
        <p:spPr/>
        <p:txBody>
          <a:bodyPr>
            <a:normAutofit fontScale="92500" lnSpcReduction="10000"/>
          </a:bodyPr>
          <a:lstStyle/>
          <a:p>
            <a:r>
              <a:rPr lang="fr-CH" dirty="0" smtClean="0"/>
              <a:t>Intégrer le réseautage formel dans une lecture de design argumentatif croisé</a:t>
            </a:r>
          </a:p>
          <a:p>
            <a:endParaRPr lang="fr-CH" dirty="0" smtClean="0"/>
          </a:p>
          <a:p>
            <a:r>
              <a:rPr lang="fr-CH" dirty="0" smtClean="0"/>
              <a:t>Appliqué le processus à un algorithme évolutif de type expansion continue d’optimisation</a:t>
            </a:r>
          </a:p>
          <a:p>
            <a:pPr marL="0" indent="0">
              <a:buNone/>
            </a:pPr>
            <a:r>
              <a:rPr lang="fr-CH" dirty="0" smtClean="0"/>
              <a:t>    </a:t>
            </a:r>
            <a:r>
              <a:rPr lang="fr-CH" sz="1400" dirty="0" smtClean="0"/>
              <a:t>(premier essai prévu en septembre 2014)</a:t>
            </a:r>
          </a:p>
          <a:p>
            <a:endParaRPr lang="fr-CH" dirty="0" smtClean="0"/>
          </a:p>
          <a:p>
            <a:r>
              <a:rPr lang="fr-CH" dirty="0" smtClean="0"/>
              <a:t>Calculer le poids synaptique </a:t>
            </a:r>
            <a:r>
              <a:rPr lang="fr-CH" sz="1500" dirty="0" smtClean="0"/>
              <a:t>(neurone virtuel) </a:t>
            </a:r>
            <a:r>
              <a:rPr lang="fr-CH" dirty="0" smtClean="0"/>
              <a:t>pour estimer la faisabilité en termes de capacité cérébrale. </a:t>
            </a:r>
            <a:endParaRPr lang="fr-CH" dirty="0"/>
          </a:p>
        </p:txBody>
      </p:sp>
    </p:spTree>
    <p:extLst>
      <p:ext uri="{BB962C8B-B14F-4D97-AF65-F5344CB8AC3E}">
        <p14:creationId xmlns:p14="http://schemas.microsoft.com/office/powerpoint/2010/main" val="2508682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CH" sz="1200" b="0" dirty="0" smtClean="0"/>
              <a:t>Problématique :</a:t>
            </a:r>
          </a:p>
          <a:p>
            <a:pPr algn="just"/>
            <a:endParaRPr lang="fr-CH" sz="1200" b="0" dirty="0"/>
          </a:p>
          <a:p>
            <a:pPr algn="just"/>
            <a:r>
              <a:rPr lang="fr-CH" sz="1200" b="0" dirty="0" smtClean="0"/>
              <a:t>	La pensée critique, au sens principalement </a:t>
            </a:r>
            <a:r>
              <a:rPr lang="fr-CH" sz="1200" b="0" dirty="0" err="1" smtClean="0"/>
              <a:t>lipmanien</a:t>
            </a:r>
            <a:r>
              <a:rPr lang="fr-CH" sz="1200" b="0" dirty="0" smtClean="0"/>
              <a:t> d’autocorrection, se situe au travers du débat collectif entre une dynamique </a:t>
            </a:r>
            <a:r>
              <a:rPr lang="fr-CH" sz="1200" b="0" dirty="0" err="1" smtClean="0"/>
              <a:t>shustermanienne</a:t>
            </a:r>
            <a:r>
              <a:rPr lang="fr-CH" sz="1200" b="0" dirty="0" smtClean="0"/>
              <a:t> d’immédiateté compréhensive du locuteur singulier et une dynamique </a:t>
            </a:r>
            <a:r>
              <a:rPr lang="fr-CH" sz="1200" b="0" dirty="0" err="1" smtClean="0"/>
              <a:t>brandomienne</a:t>
            </a:r>
            <a:r>
              <a:rPr lang="fr-CH" sz="1200" b="0" dirty="0" smtClean="0"/>
              <a:t> de </a:t>
            </a:r>
            <a:r>
              <a:rPr lang="fr-FR" sz="1200" b="0" dirty="0" err="1"/>
              <a:t>médiateté</a:t>
            </a:r>
            <a:r>
              <a:rPr lang="fr-FR" sz="1200" b="0" dirty="0"/>
              <a:t> collective de la norme </a:t>
            </a:r>
            <a:r>
              <a:rPr lang="fr-FR" sz="1200" b="0" dirty="0" smtClean="0"/>
              <a:t>sociale. Elle nécessite donc un passage obligé entre un usage et l’évaluation de cet usage. </a:t>
            </a:r>
          </a:p>
          <a:p>
            <a:pPr algn="just"/>
            <a:endParaRPr lang="fr-FR" sz="1200" b="0" dirty="0"/>
          </a:p>
          <a:p>
            <a:pPr algn="just"/>
            <a:r>
              <a:rPr lang="fr-FR" sz="1200" b="0" dirty="0"/>
              <a:t>	</a:t>
            </a:r>
            <a:r>
              <a:rPr lang="fr-FR" sz="1200" b="0" dirty="0" smtClean="0"/>
              <a:t>La résolution de cette tension implique une compréhension de l’activité philosophique comme intégrée au sein d’une double strate langagière l’une composée d’un réseau d’usages normés et l’autre d’une matrice de métaphores innovantes, dont la force d’abstraction apporte de nouvelles possibilités d’usages complexes. </a:t>
            </a:r>
          </a:p>
          <a:p>
            <a:pPr algn="just"/>
            <a:endParaRPr lang="fr-FR" sz="1200" b="0" dirty="0"/>
          </a:p>
          <a:p>
            <a:pPr algn="just"/>
            <a:r>
              <a:rPr lang="fr-FR" sz="1200" b="0" dirty="0" smtClean="0"/>
              <a:t>Hypothèse :</a:t>
            </a:r>
          </a:p>
          <a:p>
            <a:pPr algn="just"/>
            <a:endParaRPr lang="fr-FR" sz="1200" b="0" dirty="0"/>
          </a:p>
          <a:p>
            <a:pPr algn="just"/>
            <a:r>
              <a:rPr lang="fr-FR" sz="1200" b="0" dirty="0" smtClean="0"/>
              <a:t>	Engagé dans un </a:t>
            </a:r>
            <a:r>
              <a:rPr lang="fr-FR" sz="1200" b="0" dirty="0" err="1" smtClean="0"/>
              <a:t>polylogue</a:t>
            </a:r>
            <a:r>
              <a:rPr lang="fr-FR" sz="1200" b="0" dirty="0" smtClean="0"/>
              <a:t> philosophique, de surcroît dans un cour d’éthique, les composantes normatives et compréhensives des discours sont amenées à s’organiser dans une configuration ou reconfiguration plus explicite. </a:t>
            </a:r>
          </a:p>
          <a:p>
            <a:pPr algn="just"/>
            <a:endParaRPr lang="fr-FR" sz="1200" b="0" dirty="0"/>
          </a:p>
          <a:p>
            <a:pPr algn="just"/>
            <a:r>
              <a:rPr lang="fr-FR" sz="1200" b="0" dirty="0" smtClean="0"/>
              <a:t>	Pour parvenir à saisir au mieux ces configurations, une analyse qualitative croisée tel que la grille </a:t>
            </a:r>
            <a:r>
              <a:rPr lang="en-US" sz="1200" b="0" dirty="0"/>
              <a:t>Daniel, Marie-France &amp; Gagnon, Mathieu (2011) </a:t>
            </a:r>
            <a:r>
              <a:rPr lang="en-US" sz="900" b="0" dirty="0"/>
              <a:t>Developmental Process of Dialogical Critical Thinking in Groups of Pupils Aged 4 to 12 Years, in Creative Education, Vol.2, No.5, </a:t>
            </a:r>
            <a:r>
              <a:rPr lang="en-US" sz="900" b="0" dirty="0" smtClean="0"/>
              <a:t>418-428</a:t>
            </a:r>
            <a:r>
              <a:rPr lang="en-US" sz="1200" b="0" dirty="0" smtClean="0"/>
              <a:t>, </a:t>
            </a:r>
            <a:r>
              <a:rPr lang="fr-CH" sz="1200" b="0" dirty="0" smtClean="0"/>
              <a:t>combinée avec une formalisation des processus d’abstraction catégorielle, devrait aboutir à la constitution d’un pronostic pédagogique clarifié.  </a:t>
            </a:r>
            <a:endParaRPr lang="fr-CH" sz="1200" b="0" dirty="0"/>
          </a:p>
        </p:txBody>
      </p:sp>
    </p:spTree>
    <p:extLst>
      <p:ext uri="{BB962C8B-B14F-4D97-AF65-F5344CB8AC3E}">
        <p14:creationId xmlns:p14="http://schemas.microsoft.com/office/powerpoint/2010/main" val="562997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dirty="0" smtClean="0"/>
              <a:t>Paradigmatique terminologique initiale</a:t>
            </a:r>
            <a:endParaRPr lang="fr-CH" dirty="0"/>
          </a:p>
        </p:txBody>
      </p:sp>
      <p:sp>
        <p:nvSpPr>
          <p:cNvPr id="3" name="Espace réservé du contenu 2"/>
          <p:cNvSpPr>
            <a:spLocks noGrp="1"/>
          </p:cNvSpPr>
          <p:nvPr>
            <p:ph idx="1"/>
          </p:nvPr>
        </p:nvSpPr>
        <p:spPr/>
        <p:txBody>
          <a:bodyPr/>
          <a:lstStyle/>
          <a:p>
            <a:r>
              <a:rPr lang="fr-CH" dirty="0" smtClean="0"/>
              <a:t>Les catégories sont signifiables par leur(s) terme(s).</a:t>
            </a:r>
          </a:p>
          <a:p>
            <a:r>
              <a:rPr lang="fr-CH" dirty="0" smtClean="0"/>
              <a:t>Les catégories sont un mode de classification par qualification.</a:t>
            </a:r>
          </a:p>
          <a:p>
            <a:r>
              <a:rPr lang="fr-CH" dirty="0" smtClean="0"/>
              <a:t>Il faut au moins un qualificatif pour constituer une catégorie.</a:t>
            </a:r>
          </a:p>
          <a:p>
            <a:r>
              <a:rPr lang="fr-CH" dirty="0" smtClean="0"/>
              <a:t>Un concept est au minimum un lien de catégories.</a:t>
            </a:r>
            <a:endParaRPr lang="fr-CH" dirty="0"/>
          </a:p>
        </p:txBody>
      </p:sp>
    </p:spTree>
    <p:extLst>
      <p:ext uri="{BB962C8B-B14F-4D97-AF65-F5344CB8AC3E}">
        <p14:creationId xmlns:p14="http://schemas.microsoft.com/office/powerpoint/2010/main" val="1624345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CH" dirty="0" smtClean="0"/>
              <a:t>Liens catégoriels de base</a:t>
            </a:r>
            <a:endParaRPr lang="fr-CH" dirty="0"/>
          </a:p>
        </p:txBody>
      </p:sp>
      <p:graphicFrame>
        <p:nvGraphicFramePr>
          <p:cNvPr id="15" name="Espace réservé du contenu 14"/>
          <p:cNvGraphicFramePr>
            <a:graphicFrameLocks noGrp="1"/>
          </p:cNvGraphicFramePr>
          <p:nvPr>
            <p:ph idx="1"/>
            <p:extLst>
              <p:ext uri="{D42A27DB-BD31-4B8C-83A1-F6EECF244321}">
                <p14:modId xmlns:p14="http://schemas.microsoft.com/office/powerpoint/2010/main" val="2521796138"/>
              </p:ext>
            </p:extLst>
          </p:nvPr>
        </p:nvGraphicFramePr>
        <p:xfrm>
          <a:off x="4335308" y="2510316"/>
          <a:ext cx="4701208" cy="2376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ZoneTexte 15"/>
          <p:cNvSpPr txBox="1"/>
          <p:nvPr/>
        </p:nvSpPr>
        <p:spPr>
          <a:xfrm>
            <a:off x="467544" y="2959784"/>
            <a:ext cx="3860159" cy="1846659"/>
          </a:xfrm>
          <a:prstGeom prst="rect">
            <a:avLst/>
          </a:prstGeom>
          <a:noFill/>
        </p:spPr>
        <p:txBody>
          <a:bodyPr wrap="none" rtlCol="0">
            <a:spAutoFit/>
          </a:bodyPr>
          <a:lstStyle/>
          <a:p>
            <a:r>
              <a:rPr lang="fr-CH" sz="2400" dirty="0" smtClean="0"/>
              <a:t>A et B et C</a:t>
            </a:r>
          </a:p>
          <a:p>
            <a:r>
              <a:rPr lang="fr-CH" sz="2400" dirty="0"/>
              <a:t>ni A ni B ni C</a:t>
            </a:r>
          </a:p>
          <a:p>
            <a:r>
              <a:rPr lang="fr-CH" sz="2400" dirty="0" smtClean="0"/>
              <a:t>(A et B) ou (A et C) ou (B et C)</a:t>
            </a:r>
          </a:p>
          <a:p>
            <a:r>
              <a:rPr lang="fr-CH" sz="2400" dirty="0" smtClean="0"/>
              <a:t>A ou B ou C </a:t>
            </a:r>
          </a:p>
          <a:p>
            <a:endParaRPr lang="fr-CH" dirty="0"/>
          </a:p>
        </p:txBody>
      </p:sp>
    </p:spTree>
    <p:extLst>
      <p:ext uri="{BB962C8B-B14F-4D97-AF65-F5344CB8AC3E}">
        <p14:creationId xmlns:p14="http://schemas.microsoft.com/office/powerpoint/2010/main" val="74637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dirty="0" smtClean="0"/>
              <a:t>Classification catégorielle «classique»</a:t>
            </a:r>
            <a:endParaRPr lang="fr-CH"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60343337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6622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dirty="0" smtClean="0"/>
              <a:t>Classification catégorielle «classique» problématique </a:t>
            </a:r>
            <a:endParaRPr lang="fr-CH"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93143978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4537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dirty="0" smtClean="0"/>
              <a:t>Emergence d’une question </a:t>
            </a:r>
            <a:br>
              <a:rPr lang="fr-CH" dirty="0" smtClean="0"/>
            </a:br>
            <a:r>
              <a:rPr lang="fr-CH" dirty="0" smtClean="0"/>
              <a:t>de classification </a:t>
            </a:r>
            <a:endParaRPr lang="fr-CH" dirty="0"/>
          </a:p>
        </p:txBody>
      </p:sp>
      <p:sp>
        <p:nvSpPr>
          <p:cNvPr id="3" name="Espace réservé du contenu 2"/>
          <p:cNvSpPr>
            <a:spLocks noGrp="1"/>
          </p:cNvSpPr>
          <p:nvPr>
            <p:ph idx="1"/>
          </p:nvPr>
        </p:nvSpPr>
        <p:spPr/>
        <p:txBody>
          <a:bodyPr/>
          <a:lstStyle/>
          <a:p>
            <a:endParaRPr lang="fr-CH" dirty="0" smtClean="0"/>
          </a:p>
          <a:p>
            <a:r>
              <a:rPr lang="fr-CH" dirty="0" smtClean="0"/>
              <a:t>ABD et ACD ont A en commun</a:t>
            </a:r>
          </a:p>
          <a:p>
            <a:r>
              <a:rPr lang="fr-CH" dirty="0" smtClean="0"/>
              <a:t>ABD et ACD ont D également en commun</a:t>
            </a:r>
          </a:p>
          <a:p>
            <a:r>
              <a:rPr lang="fr-CH" dirty="0" smtClean="0"/>
              <a:t>B est différent de C</a:t>
            </a:r>
          </a:p>
          <a:p>
            <a:pPr lvl="1"/>
            <a:r>
              <a:rPr lang="fr-CH" dirty="0" smtClean="0"/>
              <a:t>Comment classer ABD et ACD en commun de D tout en conservant B différent de C ?</a:t>
            </a:r>
          </a:p>
          <a:p>
            <a:endParaRPr lang="fr-CH" dirty="0"/>
          </a:p>
        </p:txBody>
      </p:sp>
    </p:spTree>
    <p:extLst>
      <p:ext uri="{BB962C8B-B14F-4D97-AF65-F5344CB8AC3E}">
        <p14:creationId xmlns:p14="http://schemas.microsoft.com/office/powerpoint/2010/main" val="638663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1</a:t>
            </a:r>
            <a:r>
              <a:rPr lang="fr-CH" baseline="30000" dirty="0" smtClean="0"/>
              <a:t>er</a:t>
            </a:r>
            <a:r>
              <a:rPr lang="fr-CH" dirty="0" smtClean="0"/>
              <a:t> essai : remonter D d’un niveau</a:t>
            </a:r>
            <a:endParaRPr lang="fr-CH"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656789276"/>
              </p:ext>
            </p:extLst>
          </p:nvPr>
        </p:nvGraphicFramePr>
        <p:xfrm>
          <a:off x="457200" y="1600201"/>
          <a:ext cx="7355160" cy="1972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1115616" y="4221088"/>
            <a:ext cx="5976664" cy="369332"/>
          </a:xfrm>
          <a:prstGeom prst="rect">
            <a:avLst/>
          </a:prstGeom>
          <a:noFill/>
        </p:spPr>
        <p:txBody>
          <a:bodyPr wrap="square" rtlCol="0">
            <a:spAutoFit/>
          </a:bodyPr>
          <a:lstStyle/>
          <a:p>
            <a:r>
              <a:rPr lang="fr-CH" dirty="0" smtClean="0"/>
              <a:t>Mais le commun B de ABD et ABE n’apparait plus.</a:t>
            </a:r>
            <a:endParaRPr lang="fr-CH" dirty="0"/>
          </a:p>
        </p:txBody>
      </p:sp>
    </p:spTree>
    <p:extLst>
      <p:ext uri="{BB962C8B-B14F-4D97-AF65-F5344CB8AC3E}">
        <p14:creationId xmlns:p14="http://schemas.microsoft.com/office/powerpoint/2010/main" val="2405406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dirty="0" smtClean="0"/>
              <a:t>2</a:t>
            </a:r>
            <a:r>
              <a:rPr lang="fr-CH" baseline="30000" dirty="0" smtClean="0"/>
              <a:t>ème</a:t>
            </a:r>
            <a:r>
              <a:rPr lang="fr-CH" dirty="0" smtClean="0"/>
              <a:t> essai : remonter D de 2 niveaux</a:t>
            </a:r>
            <a:endParaRPr lang="fr-CH"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228694601"/>
              </p:ext>
            </p:extLst>
          </p:nvPr>
        </p:nvGraphicFramePr>
        <p:xfrm>
          <a:off x="3419872" y="3068960"/>
          <a:ext cx="5349280" cy="3085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p:cNvSpPr txBox="1"/>
          <p:nvPr/>
        </p:nvSpPr>
        <p:spPr>
          <a:xfrm>
            <a:off x="827584" y="1663933"/>
            <a:ext cx="7416824" cy="923330"/>
          </a:xfrm>
          <a:prstGeom prst="rect">
            <a:avLst/>
          </a:prstGeom>
          <a:noFill/>
        </p:spPr>
        <p:txBody>
          <a:bodyPr wrap="square" rtlCol="0">
            <a:spAutoFit/>
          </a:bodyPr>
          <a:lstStyle/>
          <a:p>
            <a:r>
              <a:rPr lang="fr-CH" dirty="0" smtClean="0"/>
              <a:t>Mais la classification devient incomplète (ABE n’est plus classable) </a:t>
            </a:r>
          </a:p>
          <a:p>
            <a:r>
              <a:rPr lang="fr-CH" dirty="0" smtClean="0"/>
              <a:t>ou incomplète et redondante (ABE n’est plus classable et ABD devrait occuper deux positions) </a:t>
            </a:r>
            <a:endParaRPr lang="fr-CH" dirty="0"/>
          </a:p>
        </p:txBody>
      </p:sp>
      <p:graphicFrame>
        <p:nvGraphicFramePr>
          <p:cNvPr id="7" name="Diagramme 6"/>
          <p:cNvGraphicFramePr/>
          <p:nvPr>
            <p:extLst>
              <p:ext uri="{D42A27DB-BD31-4B8C-83A1-F6EECF244321}">
                <p14:modId xmlns:p14="http://schemas.microsoft.com/office/powerpoint/2010/main" val="151227049"/>
              </p:ext>
            </p:extLst>
          </p:nvPr>
        </p:nvGraphicFramePr>
        <p:xfrm>
          <a:off x="107504" y="3429000"/>
          <a:ext cx="4848200" cy="26080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818284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ésentation1">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527</Words>
  <Application>Microsoft Office PowerPoint</Application>
  <PresentationFormat>Affichage à l'écran (4:3)</PresentationFormat>
  <Paragraphs>148</Paragraphs>
  <Slides>17</Slides>
  <Notes>0</Notes>
  <HiddenSlides>0</HiddenSlides>
  <MMClips>0</MMClips>
  <ScaleCrop>false</ScaleCrop>
  <HeadingPairs>
    <vt:vector size="4" baseType="variant">
      <vt:variant>
        <vt:lpstr>Thème</vt:lpstr>
      </vt:variant>
      <vt:variant>
        <vt:i4>2</vt:i4>
      </vt:variant>
      <vt:variant>
        <vt:lpstr>Titres des diapositives</vt:lpstr>
      </vt:variant>
      <vt:variant>
        <vt:i4>17</vt:i4>
      </vt:variant>
    </vt:vector>
  </HeadingPairs>
  <TitlesOfParts>
    <vt:vector size="19" baseType="lpstr">
      <vt:lpstr>Thème Office</vt:lpstr>
      <vt:lpstr>Présentation1</vt:lpstr>
      <vt:lpstr>Présentation PowerPoint</vt:lpstr>
      <vt:lpstr>Présentation PowerPoint</vt:lpstr>
      <vt:lpstr>Paradigmatique terminologique initiale</vt:lpstr>
      <vt:lpstr>Liens catégoriels de base</vt:lpstr>
      <vt:lpstr>Classification catégorielle «classique»</vt:lpstr>
      <vt:lpstr>Classification catégorielle «classique» problématique </vt:lpstr>
      <vt:lpstr>Emergence d’une question  de classification </vt:lpstr>
      <vt:lpstr>1er essai : remonter D d’un niveau</vt:lpstr>
      <vt:lpstr>2ème essai : remonter D de 2 niveaux</vt:lpstr>
      <vt:lpstr>3ème essai : complexifier les liens</vt:lpstr>
      <vt:lpstr>Principes inhérents</vt:lpstr>
      <vt:lpstr>Emergence d’une question philosophique</vt:lpstr>
      <vt:lpstr>Sachant que …</vt:lpstr>
      <vt:lpstr>Une formalisation de classification</vt:lpstr>
      <vt:lpstr>Les indicateurs formels  d’un problème philosophique </vt:lpstr>
      <vt:lpstr>Les indicateurs formels  d’une solution philosophique</vt:lpstr>
      <vt:lpstr>Perspectives </vt:lpstr>
    </vt:vector>
  </TitlesOfParts>
  <Company>HEP-PH Fribourg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Combinaisons de base</dc:title>
  <dc:creator>heinzens</dc:creator>
  <cp:lastModifiedBy>heinzens</cp:lastModifiedBy>
  <cp:revision>48</cp:revision>
  <dcterms:created xsi:type="dcterms:W3CDTF">2014-04-16T10:59:46Z</dcterms:created>
  <dcterms:modified xsi:type="dcterms:W3CDTF">2014-06-11T10:15:32Z</dcterms:modified>
</cp:coreProperties>
</file>